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 id="2147483704" r:id="rId5"/>
    <p:sldMasterId id="2147483750" r:id="rId6"/>
    <p:sldMasterId id="2147483800" r:id="rId7"/>
    <p:sldMasterId id="2147483817" r:id="rId8"/>
    <p:sldMasterId id="2147483844" r:id="rId9"/>
    <p:sldMasterId id="2147483863" r:id="rId10"/>
    <p:sldMasterId id="2147483880" r:id="rId11"/>
  </p:sldMasterIdLst>
  <p:notesMasterIdLst>
    <p:notesMasterId r:id="rId38"/>
  </p:notesMasterIdLst>
  <p:sldIdLst>
    <p:sldId id="295" r:id="rId12"/>
    <p:sldId id="455" r:id="rId13"/>
    <p:sldId id="340" r:id="rId14"/>
    <p:sldId id="355" r:id="rId15"/>
    <p:sldId id="356" r:id="rId16"/>
    <p:sldId id="325" r:id="rId17"/>
    <p:sldId id="334" r:id="rId18"/>
    <p:sldId id="326" r:id="rId19"/>
    <p:sldId id="322" r:id="rId20"/>
    <p:sldId id="330" r:id="rId21"/>
    <p:sldId id="331" r:id="rId22"/>
    <p:sldId id="357" r:id="rId23"/>
    <p:sldId id="351" r:id="rId24"/>
    <p:sldId id="454" r:id="rId25"/>
    <p:sldId id="328" r:id="rId26"/>
    <p:sldId id="258" r:id="rId27"/>
    <p:sldId id="267" r:id="rId28"/>
    <p:sldId id="452" r:id="rId29"/>
    <p:sldId id="432" r:id="rId30"/>
    <p:sldId id="441" r:id="rId31"/>
    <p:sldId id="442" r:id="rId32"/>
    <p:sldId id="443" r:id="rId33"/>
    <p:sldId id="444" r:id="rId34"/>
    <p:sldId id="445" r:id="rId35"/>
    <p:sldId id="359" r:id="rId36"/>
    <p:sldId id="33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D9890-683A-49FE-B3E9-63062C01101B}" v="3" dt="2019-01-10T13:57:18.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2" autoAdjust="0"/>
    <p:restoredTop sz="89930" autoAdjust="0"/>
  </p:normalViewPr>
  <p:slideViewPr>
    <p:cSldViewPr snapToGrid="0">
      <p:cViewPr varScale="1">
        <p:scale>
          <a:sx n="70" d="100"/>
          <a:sy n="70" d="100"/>
        </p:scale>
        <p:origin x="1222" y="2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by Ford" userId="165c2597-aca0-4aca-af11-a4cca784e7dc" providerId="ADAL" clId="{119D9890-683A-49FE-B3E9-63062C01101B}"/>
    <pc:docChg chg="undo addSld modSld">
      <pc:chgData name="Colby Ford" userId="165c2597-aca0-4aca-af11-a4cca784e7dc" providerId="ADAL" clId="{119D9890-683A-49FE-B3E9-63062C01101B}" dt="2019-01-10T13:57:19.622" v="6"/>
      <pc:docMkLst>
        <pc:docMk/>
      </pc:docMkLst>
      <pc:sldChg chg="modSp modTransition">
        <pc:chgData name="Colby Ford" userId="165c2597-aca0-4aca-af11-a4cca784e7dc" providerId="ADAL" clId="{119D9890-683A-49FE-B3E9-63062C01101B}" dt="2019-01-10T13:57:14.762" v="3"/>
        <pc:sldMkLst>
          <pc:docMk/>
          <pc:sldMk cId="3144926902" sldId="295"/>
        </pc:sldMkLst>
        <pc:spChg chg="mod">
          <ac:chgData name="Colby Ford" userId="165c2597-aca0-4aca-af11-a4cca784e7dc" providerId="ADAL" clId="{119D9890-683A-49FE-B3E9-63062C01101B}" dt="2019-01-10T13:57:10.771" v="1" actId="1076"/>
          <ac:spMkLst>
            <pc:docMk/>
            <pc:sldMk cId="3144926902" sldId="295"/>
            <ac:spMk id="3" creationId="{00000000-0000-0000-0000-000000000000}"/>
          </ac:spMkLst>
        </pc:spChg>
      </pc:sldChg>
      <pc:sldChg chg="delSp modSp add">
        <pc:chgData name="Colby Ford" userId="165c2597-aca0-4aca-af11-a4cca784e7dc" providerId="ADAL" clId="{119D9890-683A-49FE-B3E9-63062C01101B}" dt="2019-01-10T13:57:19.622" v="6"/>
        <pc:sldMkLst>
          <pc:docMk/>
          <pc:sldMk cId="2530842767" sldId="455"/>
        </pc:sldMkLst>
        <pc:spChg chg="del mod">
          <ac:chgData name="Colby Ford" userId="165c2597-aca0-4aca-af11-a4cca784e7dc" providerId="ADAL" clId="{119D9890-683A-49FE-B3E9-63062C01101B}" dt="2019-01-10T13:57:19.622" v="6"/>
          <ac:spMkLst>
            <pc:docMk/>
            <pc:sldMk cId="2530842767" sldId="455"/>
            <ac:spMk id="3" creationId="{00000000-0000-0000-0000-000000000000}"/>
          </ac:spMkLst>
        </pc:spChg>
      </pc:sldChg>
    </pc:docChg>
  </pc:docChgLst>
  <pc:docChgLst>
    <pc:chgData name="Nate Shea-han" userId="980efa21-297d-4b9e-80f7-b4fec99fadb7" providerId="ADAL" clId="{2B45CD5F-5D7F-42E9-B493-CE410DA5D18E}"/>
    <pc:docChg chg="custSel modSld sldOrd">
      <pc:chgData name="Nate Shea-han" userId="980efa21-297d-4b9e-80f7-b4fec99fadb7" providerId="ADAL" clId="{2B45CD5F-5D7F-42E9-B493-CE410DA5D18E}" dt="2018-12-05T20:06:02.970" v="117" actId="20577"/>
      <pc:docMkLst>
        <pc:docMk/>
      </pc:docMkLst>
      <pc:sldChg chg="modSp">
        <pc:chgData name="Nate Shea-han" userId="980efa21-297d-4b9e-80f7-b4fec99fadb7" providerId="ADAL" clId="{2B45CD5F-5D7F-42E9-B493-CE410DA5D18E}" dt="2018-12-05T20:06:02.970" v="117" actId="20577"/>
        <pc:sldMkLst>
          <pc:docMk/>
          <pc:sldMk cId="3144926902" sldId="295"/>
        </pc:sldMkLst>
        <pc:spChg chg="mod">
          <ac:chgData name="Nate Shea-han" userId="980efa21-297d-4b9e-80f7-b4fec99fadb7" providerId="ADAL" clId="{2B45CD5F-5D7F-42E9-B493-CE410DA5D18E}" dt="2018-12-05T20:06:02.970" v="117" actId="20577"/>
          <ac:spMkLst>
            <pc:docMk/>
            <pc:sldMk cId="3144926902" sldId="295"/>
            <ac:spMk id="3" creationId="{00000000-0000-0000-0000-000000000000}"/>
          </ac:spMkLst>
        </pc:spChg>
      </pc:sldChg>
      <pc:sldChg chg="ord">
        <pc:chgData name="Nate Shea-han" userId="980efa21-297d-4b9e-80f7-b4fec99fadb7" providerId="ADAL" clId="{2B45CD5F-5D7F-42E9-B493-CE410DA5D18E}" dt="2018-10-31T14:14:26.185" v="0"/>
        <pc:sldMkLst>
          <pc:docMk/>
          <pc:sldMk cId="2099723191" sldId="325"/>
        </pc:sldMkLst>
      </pc:sldChg>
      <pc:sldChg chg="ord">
        <pc:chgData name="Nate Shea-han" userId="980efa21-297d-4b9e-80f7-b4fec99fadb7" providerId="ADAL" clId="{2B45CD5F-5D7F-42E9-B493-CE410DA5D18E}" dt="2018-11-19T17:08:28.615" v="77"/>
        <pc:sldMkLst>
          <pc:docMk/>
          <pc:sldMk cId="1522214602" sldId="3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dirty="0"/>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454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515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40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109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79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599954-A0B5-494B-9B08-E717B7298F0C}" type="slidenum">
              <a:rPr lang="en-US" smtClean="0"/>
              <a:t>16</a:t>
            </a:fld>
            <a:endParaRPr lang="en-US" dirty="0"/>
          </a:p>
        </p:txBody>
      </p:sp>
    </p:spTree>
    <p:extLst>
      <p:ext uri="{BB962C8B-B14F-4D97-AF65-F5344CB8AC3E}">
        <p14:creationId xmlns:p14="http://schemas.microsoft.com/office/powerpoint/2010/main" val="2193163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dirty="0"/>
              <a:t>https://customers.microsoft.com/en-us/story/renewables-ai-power-utilities-azure</a:t>
            </a:r>
          </a:p>
        </p:txBody>
      </p:sp>
    </p:spTree>
    <p:extLst>
      <p:ext uri="{BB962C8B-B14F-4D97-AF65-F5344CB8AC3E}">
        <p14:creationId xmlns:p14="http://schemas.microsoft.com/office/powerpoint/2010/main" val="361486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1102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40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22523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32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7680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46503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758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0339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2564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26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1213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43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1/10/2019 8:56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1/10/2019 8:56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36079378"/>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2428334"/>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55999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26002118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E639-BB26-491E-8E82-7E985597B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2E47E-1EC2-4A9C-919D-E4FA0F918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70B9D-9DAB-44E5-B95D-5A1DB8951544}"/>
              </a:ext>
            </a:extLst>
          </p:cNvPr>
          <p:cNvSpPr>
            <a:spLocks noGrp="1"/>
          </p:cNvSpPr>
          <p:nvPr>
            <p:ph type="dt" sz="half" idx="10"/>
          </p:nvPr>
        </p:nvSpPr>
        <p:spPr/>
        <p:txBody>
          <a:bodyPr/>
          <a:lstStyle/>
          <a:p>
            <a:fld id="{9B47BF46-29A7-4904-AADB-C8C2DB840E06}" type="datetimeFigureOut">
              <a:rPr lang="en-US" smtClean="0"/>
              <a:t>1/10/2019</a:t>
            </a:fld>
            <a:endParaRPr lang="en-US" dirty="0"/>
          </a:p>
        </p:txBody>
      </p:sp>
      <p:sp>
        <p:nvSpPr>
          <p:cNvPr id="5" name="Footer Placeholder 4">
            <a:extLst>
              <a:ext uri="{FF2B5EF4-FFF2-40B4-BE49-F238E27FC236}">
                <a16:creationId xmlns:a16="http://schemas.microsoft.com/office/drawing/2014/main" id="{DB6C1D52-E90F-4D32-ABF2-26C518A03F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33E3F6-0D23-4EAB-877E-2B85D9152766}"/>
              </a:ext>
            </a:extLst>
          </p:cNvPr>
          <p:cNvSpPr>
            <a:spLocks noGrp="1"/>
          </p:cNvSpPr>
          <p:nvPr>
            <p:ph type="sldNum" sz="quarter" idx="12"/>
          </p:nvPr>
        </p:nvSpPr>
        <p:spPr/>
        <p:txBody>
          <a:bodyPr/>
          <a:lstStyle/>
          <a:p>
            <a:fld id="{9C196EBB-221D-44C4-B32E-0CEC9B15F7FC}" type="slidenum">
              <a:rPr lang="en-US" smtClean="0"/>
              <a:t>‹#›</a:t>
            </a:fld>
            <a:endParaRPr lang="en-US" dirty="0"/>
          </a:p>
        </p:txBody>
      </p:sp>
    </p:spTree>
    <p:extLst>
      <p:ext uri="{BB962C8B-B14F-4D97-AF65-F5344CB8AC3E}">
        <p14:creationId xmlns:p14="http://schemas.microsoft.com/office/powerpoint/2010/main" val="118689693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33758517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dirty="0">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72122125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Microsoft Ready content is </a:t>
            </a: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90719579"/>
      </p:ext>
    </p:extLst>
  </p:cSld>
  <p:clrMapOvr>
    <a:masterClrMapping/>
  </p:clrMapOvr>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Microsoft Ready content is </a:t>
            </a: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dirty="0">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dirty="0"/>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dirty="0"/>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dirty="0"/>
          </a:p>
        </p:txBody>
      </p:sp>
    </p:spTree>
    <p:extLst>
      <p:ext uri="{BB962C8B-B14F-4D97-AF65-F5344CB8AC3E}">
        <p14:creationId xmlns:p14="http://schemas.microsoft.com/office/powerpoint/2010/main" val="16865511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dirty="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dirty="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dirty="0"/>
          </a:p>
        </p:txBody>
      </p:sp>
    </p:spTree>
    <p:extLst>
      <p:ext uri="{BB962C8B-B14F-4D97-AF65-F5344CB8AC3E}">
        <p14:creationId xmlns:p14="http://schemas.microsoft.com/office/powerpoint/2010/main" val="3369359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dirty="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image" Target="../media/image19.png"/><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 id="2147483937" r:id="rId9"/>
    <p:sldLayoutId id="2147483939" r:id="rId10"/>
    <p:sldLayoutId id="2147483941" r:id="rId11"/>
    <p:sldLayoutId id="2147483942" r:id="rId12"/>
    <p:sldLayoutId id="2147483943" r:id="rId13"/>
  </p:sldLayoutIdLst>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15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2.xm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153.xml"/><Relationship Id="rId6" Type="http://schemas.openxmlformats.org/officeDocument/2006/relationships/image" Target="../media/image46.emf"/><Relationship Id="rId5" Type="http://schemas.openxmlformats.org/officeDocument/2006/relationships/hyperlink" Target="https://customers.microsoft.com/en-us/story/renewables-ai-power-utilities-azure" TargetMode="Externa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4.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services/databricks/" TargetMode="External"/><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3.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57.xml"/><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44.xml"/><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511451" y="1853039"/>
            <a:ext cx="10664309" cy="2066078"/>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endParaRPr lang="en-US" sz="2400" b="1" cap="none" spc="100" dirty="0">
              <a:latin typeface="Segoe UI Semibold" charset="0"/>
              <a:ea typeface="Segoe UI Semibold" charset="0"/>
              <a:cs typeface="Segoe UI Semibold" charset="0"/>
            </a:endParaRPr>
          </a:p>
        </p:txBody>
      </p:sp>
      <p:sp>
        <p:nvSpPr>
          <p:cNvPr id="3" name="TextBox 2"/>
          <p:cNvSpPr txBox="1"/>
          <p:nvPr/>
        </p:nvSpPr>
        <p:spPr>
          <a:xfrm>
            <a:off x="371848" y="4379807"/>
            <a:ext cx="7809626"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Nate Shea-han &amp; Chris Price </a:t>
            </a:r>
          </a:p>
          <a:p>
            <a:pPr>
              <a:lnSpc>
                <a:spcPct val="90000"/>
              </a:lnSpc>
              <a:spcAft>
                <a:spcPts val="600"/>
              </a:spcAft>
            </a:pPr>
            <a:r>
              <a:rPr lang="en-US" sz="2400" dirty="0">
                <a:gradFill>
                  <a:gsLst>
                    <a:gs pos="2917">
                      <a:schemeClr val="tx1"/>
                    </a:gs>
                    <a:gs pos="30000">
                      <a:schemeClr val="tx1"/>
                    </a:gs>
                  </a:gsLst>
                  <a:lin ang="5400000" scaled="0"/>
                </a:gradFill>
              </a:rPr>
              <a:t>Microsoft Global Black Belt Team </a:t>
            </a:r>
          </a:p>
        </p:txBody>
      </p:sp>
      <p:cxnSp>
        <p:nvCxnSpPr>
          <p:cNvPr id="5" name="Straight Connector 4"/>
          <p:cNvCxnSpPr/>
          <p:nvPr/>
        </p:nvCxnSpPr>
        <p:spPr>
          <a:xfrm>
            <a:off x="537472" y="4188094"/>
            <a:ext cx="4957395" cy="7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926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1522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MLlib, SparkR, </a:t>
            </a:r>
            <a:r>
              <a:rPr lang="en-US" sz="1050" kern="0" dirty="0">
                <a:solidFill>
                  <a:srgbClr val="505050"/>
                </a:solidFill>
                <a:latin typeface="Segoe UI Semibold" panose="020B0702040204020203" pitchFamily="34" charset="0"/>
                <a:cs typeface="Segoe UI Semibold" panose="020B0702040204020203" pitchFamily="34" charset="0"/>
              </a:rPr>
              <a:t>s</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71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30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8" name="Group 7"/>
          <p:cNvGrpSpPr/>
          <p:nvPr/>
        </p:nvGrpSpPr>
        <p:grpSpPr>
          <a:xfrm>
            <a:off x="2089370" y="2186853"/>
            <a:ext cx="7702920" cy="2712906"/>
            <a:chOff x="2374847" y="1242868"/>
            <a:chExt cx="5984246" cy="2712906"/>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Databricks</a:t>
              </a: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8909" y="3277351"/>
            <a:ext cx="594135" cy="594135"/>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0019" y="2879371"/>
            <a:ext cx="825877" cy="825877"/>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401105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a:extLst>
              <a:ext uri="{FF2B5EF4-FFF2-40B4-BE49-F238E27FC236}">
                <a16:creationId xmlns:a16="http://schemas.microsoft.com/office/drawing/2014/main" id="{1EDFA3F5-35C6-48DB-8340-66E3C1BB527B}"/>
              </a:ext>
            </a:extLst>
          </p:cNvPr>
          <p:cNvSpPr/>
          <p:nvPr/>
        </p:nvSpPr>
        <p:spPr>
          <a:xfrm rot="10800000" flipH="1">
            <a:off x="1532165" y="3766313"/>
            <a:ext cx="159131" cy="611682"/>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3" name="TextBox 2">
            <a:extLst>
              <a:ext uri="{FF2B5EF4-FFF2-40B4-BE49-F238E27FC236}">
                <a16:creationId xmlns:a16="http://schemas.microsoft.com/office/drawing/2014/main" id="{6BE244D9-EB83-4A29-85BA-EB090E697E1E}"/>
              </a:ext>
            </a:extLst>
          </p:cNvPr>
          <p:cNvSpPr txBox="1"/>
          <p:nvPr/>
        </p:nvSpPr>
        <p:spPr>
          <a:xfrm>
            <a:off x="2788714" y="4638466"/>
            <a:ext cx="1403470" cy="60345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dirty="0">
                <a:solidFill>
                  <a:srgbClr val="0078D6"/>
                </a:solidFill>
                <a:latin typeface="Segoe UI Semibold" charset="0"/>
                <a:ea typeface="Segoe UI Semibold" charset="0"/>
                <a:cs typeface="Segoe UI Semibold" charset="0"/>
              </a:rPr>
              <a:t>Gated Public Preview</a:t>
            </a:r>
          </a:p>
          <a:p>
            <a:pPr defTabSz="896386">
              <a:defRPr/>
            </a:pPr>
            <a:r>
              <a:rPr lang="en-US" sz="980" dirty="0">
                <a:solidFill>
                  <a:srgbClr val="0078D6"/>
                </a:solidFill>
                <a:latin typeface="Segoe UI Semilight" charset="0"/>
                <a:ea typeface="Segoe UI Semilight" charset="0"/>
                <a:cs typeface="Segoe UI Semilight" charset="0"/>
              </a:rPr>
              <a:t>Nov 2017 </a:t>
            </a:r>
          </a:p>
          <a:p>
            <a:pPr defTabSz="896386">
              <a:defRPr/>
            </a:pPr>
            <a:r>
              <a:rPr lang="en-US" sz="980" b="1" dirty="0">
                <a:solidFill>
                  <a:srgbClr val="0078D6"/>
                </a:solidFill>
                <a:latin typeface="Segoe UI Semibold" charset="0"/>
                <a:ea typeface="Segoe UI Semibold" charset="0"/>
                <a:cs typeface="Segoe UI Semibold" charset="0"/>
              </a:rPr>
              <a:t>Connect ()</a:t>
            </a:r>
          </a:p>
          <a:p>
            <a:pPr defTabSz="896386">
              <a:defRPr/>
            </a:pPr>
            <a:endParaRPr lang="en-US" sz="980" b="1" dirty="0">
              <a:solidFill>
                <a:srgbClr val="0078D6"/>
              </a:solidFill>
              <a:latin typeface="Segoe UI Semibold" charset="0"/>
              <a:ea typeface="Segoe UI Semibold" charset="0"/>
              <a:cs typeface="Segoe UI Semibold" charset="0"/>
            </a:endParaRPr>
          </a:p>
        </p:txBody>
      </p:sp>
      <p:sp>
        <p:nvSpPr>
          <p:cNvPr id="4" name="TextBox 9">
            <a:extLst>
              <a:ext uri="{FF2B5EF4-FFF2-40B4-BE49-F238E27FC236}">
                <a16:creationId xmlns:a16="http://schemas.microsoft.com/office/drawing/2014/main" id="{1E8831FA-4B4F-4AAE-BD3F-2B23A5E0A42C}"/>
              </a:ext>
            </a:extLst>
          </p:cNvPr>
          <p:cNvSpPr txBox="1"/>
          <p:nvPr/>
        </p:nvSpPr>
        <p:spPr>
          <a:xfrm>
            <a:off x="863318" y="4628896"/>
            <a:ext cx="1634108" cy="30172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dirty="0">
                <a:solidFill>
                  <a:srgbClr val="0078D6"/>
                </a:solidFill>
                <a:latin typeface="Segoe UI Semibold" charset="0"/>
                <a:ea typeface="Segoe UI Semibold" charset="0"/>
                <a:cs typeface="Segoe UI Semibold" charset="0"/>
              </a:rPr>
              <a:t>Private Preview</a:t>
            </a:r>
          </a:p>
          <a:p>
            <a:pPr defTabSz="896386">
              <a:defRPr/>
            </a:pPr>
            <a:r>
              <a:rPr lang="en-US" sz="980" dirty="0">
                <a:solidFill>
                  <a:srgbClr val="0078D6"/>
                </a:solidFill>
                <a:latin typeface="Segoe UI Semilight" charset="0"/>
                <a:ea typeface="Segoe UI Semilight" charset="0"/>
                <a:cs typeface="Segoe UI Semilight" charset="0"/>
              </a:rPr>
              <a:t>Oct 2017</a:t>
            </a:r>
            <a:endParaRPr lang="en-US" sz="980" b="1" dirty="0">
              <a:solidFill>
                <a:srgbClr val="0078D6"/>
              </a:solidFill>
              <a:latin typeface="Segoe UI Semibold" charset="0"/>
              <a:ea typeface="Segoe UI Semibold" charset="0"/>
              <a:cs typeface="Segoe UI Semibold" charset="0"/>
            </a:endParaRPr>
          </a:p>
        </p:txBody>
      </p:sp>
      <p:sp>
        <p:nvSpPr>
          <p:cNvPr id="5" name="TextBox 13">
            <a:extLst>
              <a:ext uri="{FF2B5EF4-FFF2-40B4-BE49-F238E27FC236}">
                <a16:creationId xmlns:a16="http://schemas.microsoft.com/office/drawing/2014/main" id="{2BA7EEB6-3F21-4FE3-A46E-9675BC94BD16}"/>
              </a:ext>
            </a:extLst>
          </p:cNvPr>
          <p:cNvSpPr txBox="1"/>
          <p:nvPr/>
        </p:nvSpPr>
        <p:spPr>
          <a:xfrm>
            <a:off x="5695479" y="4563943"/>
            <a:ext cx="1634108" cy="30172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spc="98" dirty="0">
                <a:solidFill>
                  <a:srgbClr val="0078D6"/>
                </a:solidFill>
                <a:latin typeface="Segoe UI Semibold" charset="0"/>
                <a:ea typeface="Segoe UI Semibold" charset="0"/>
                <a:cs typeface="Segoe UI Semibold" charset="0"/>
              </a:rPr>
              <a:t>General availability</a:t>
            </a:r>
          </a:p>
          <a:p>
            <a:pPr defTabSz="896386">
              <a:defRPr/>
            </a:pPr>
            <a:r>
              <a:rPr lang="en-US" sz="980" spc="98" dirty="0">
                <a:solidFill>
                  <a:srgbClr val="0078D6"/>
                </a:solidFill>
                <a:latin typeface="Segoe UI Semilight" charset="0"/>
                <a:ea typeface="Segoe UI Semilight" charset="0"/>
                <a:cs typeface="Segoe UI Semilight" charset="0"/>
              </a:rPr>
              <a:t>H1 - 2018</a:t>
            </a:r>
          </a:p>
        </p:txBody>
      </p:sp>
      <p:sp>
        <p:nvSpPr>
          <p:cNvPr id="6" name="TextBox 15">
            <a:extLst>
              <a:ext uri="{FF2B5EF4-FFF2-40B4-BE49-F238E27FC236}">
                <a16:creationId xmlns:a16="http://schemas.microsoft.com/office/drawing/2014/main" id="{B8C8F768-97CD-4772-BA91-A68400DE52F3}"/>
              </a:ext>
            </a:extLst>
          </p:cNvPr>
          <p:cNvSpPr txBox="1"/>
          <p:nvPr/>
        </p:nvSpPr>
        <p:spPr>
          <a:xfrm>
            <a:off x="10308850" y="4542762"/>
            <a:ext cx="667650" cy="30172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spc="98" dirty="0">
                <a:solidFill>
                  <a:srgbClr val="0078D6"/>
                </a:solidFill>
                <a:latin typeface="Segoe UI Semibold" charset="0"/>
                <a:ea typeface="Segoe UI Semibold" charset="0"/>
                <a:cs typeface="Segoe UI Semibold" charset="0"/>
              </a:rPr>
              <a:t>GA++</a:t>
            </a:r>
          </a:p>
          <a:p>
            <a:pPr defTabSz="896386">
              <a:defRPr/>
            </a:pPr>
            <a:r>
              <a:rPr lang="en-US" sz="980" spc="98" dirty="0">
                <a:solidFill>
                  <a:srgbClr val="0078D6"/>
                </a:solidFill>
                <a:latin typeface="Segoe UI Semilight" charset="0"/>
                <a:ea typeface="Segoe UI Semilight" charset="0"/>
                <a:cs typeface="Segoe UI Semilight" charset="0"/>
              </a:rPr>
              <a:t>2018-19</a:t>
            </a:r>
          </a:p>
        </p:txBody>
      </p:sp>
      <p:sp>
        <p:nvSpPr>
          <p:cNvPr id="7" name="TextBox 34">
            <a:extLst>
              <a:ext uri="{FF2B5EF4-FFF2-40B4-BE49-F238E27FC236}">
                <a16:creationId xmlns:a16="http://schemas.microsoft.com/office/drawing/2014/main" id="{D5168B10-137B-4353-9DF2-04E8FBBDB1B8}"/>
              </a:ext>
            </a:extLst>
          </p:cNvPr>
          <p:cNvSpPr txBox="1"/>
          <p:nvPr/>
        </p:nvSpPr>
        <p:spPr>
          <a:xfrm>
            <a:off x="8190792" y="4535012"/>
            <a:ext cx="654088" cy="30172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spc="98" dirty="0">
                <a:solidFill>
                  <a:srgbClr val="0078D6"/>
                </a:solidFill>
                <a:latin typeface="Segoe UI Semibold" charset="0"/>
                <a:ea typeface="Segoe UI Semibold" charset="0"/>
                <a:cs typeface="Segoe UI Semibold" charset="0"/>
              </a:rPr>
              <a:t>GA+</a:t>
            </a:r>
          </a:p>
          <a:p>
            <a:pPr defTabSz="896386">
              <a:defRPr/>
            </a:pPr>
            <a:r>
              <a:rPr lang="en-US" sz="980" spc="98" dirty="0">
                <a:solidFill>
                  <a:srgbClr val="0078D6"/>
                </a:solidFill>
                <a:latin typeface="Segoe UI Semilight" charset="0"/>
                <a:ea typeface="Segoe UI Semilight" charset="0"/>
                <a:cs typeface="Segoe UI Semilight" charset="0"/>
              </a:rPr>
              <a:t>2018</a:t>
            </a:r>
          </a:p>
        </p:txBody>
      </p:sp>
      <p:sp>
        <p:nvSpPr>
          <p:cNvPr id="8" name="Freeform 32">
            <a:extLst>
              <a:ext uri="{FF2B5EF4-FFF2-40B4-BE49-F238E27FC236}">
                <a16:creationId xmlns:a16="http://schemas.microsoft.com/office/drawing/2014/main" id="{6DA40203-2CFF-4B14-9E77-69D4B7CCDBC8}"/>
              </a:ext>
            </a:extLst>
          </p:cNvPr>
          <p:cNvSpPr/>
          <p:nvPr/>
        </p:nvSpPr>
        <p:spPr>
          <a:xfrm>
            <a:off x="708119" y="4508997"/>
            <a:ext cx="89303"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9" name="Freeform 35">
            <a:extLst>
              <a:ext uri="{FF2B5EF4-FFF2-40B4-BE49-F238E27FC236}">
                <a16:creationId xmlns:a16="http://schemas.microsoft.com/office/drawing/2014/main" id="{EBFA4A72-76AB-43ED-A122-ADBD9867D169}"/>
              </a:ext>
            </a:extLst>
          </p:cNvPr>
          <p:cNvSpPr/>
          <p:nvPr/>
        </p:nvSpPr>
        <p:spPr>
          <a:xfrm>
            <a:off x="2633516" y="4542762"/>
            <a:ext cx="89303"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0" name="Freeform 36">
            <a:extLst>
              <a:ext uri="{FF2B5EF4-FFF2-40B4-BE49-F238E27FC236}">
                <a16:creationId xmlns:a16="http://schemas.microsoft.com/office/drawing/2014/main" id="{DF7870EE-6C84-4EE3-BDAE-732CA8DB4484}"/>
              </a:ext>
            </a:extLst>
          </p:cNvPr>
          <p:cNvSpPr/>
          <p:nvPr/>
        </p:nvSpPr>
        <p:spPr>
          <a:xfrm>
            <a:off x="5541865" y="4523149"/>
            <a:ext cx="89303"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1" name="Freeform 37">
            <a:extLst>
              <a:ext uri="{FF2B5EF4-FFF2-40B4-BE49-F238E27FC236}">
                <a16:creationId xmlns:a16="http://schemas.microsoft.com/office/drawing/2014/main" id="{F856C93C-A6BA-4268-9866-B83D5AECB590}"/>
              </a:ext>
            </a:extLst>
          </p:cNvPr>
          <p:cNvSpPr/>
          <p:nvPr/>
        </p:nvSpPr>
        <p:spPr>
          <a:xfrm>
            <a:off x="8039371" y="4543499"/>
            <a:ext cx="89303"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2" name="Freeform 38">
            <a:extLst>
              <a:ext uri="{FF2B5EF4-FFF2-40B4-BE49-F238E27FC236}">
                <a16:creationId xmlns:a16="http://schemas.microsoft.com/office/drawing/2014/main" id="{47895193-9A4B-4ADC-A341-D628FC1E484C}"/>
              </a:ext>
            </a:extLst>
          </p:cNvPr>
          <p:cNvSpPr/>
          <p:nvPr/>
        </p:nvSpPr>
        <p:spPr>
          <a:xfrm>
            <a:off x="10155236" y="4534014"/>
            <a:ext cx="89303"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3" name="Freeform 40">
            <a:extLst>
              <a:ext uri="{FF2B5EF4-FFF2-40B4-BE49-F238E27FC236}">
                <a16:creationId xmlns:a16="http://schemas.microsoft.com/office/drawing/2014/main" id="{974C23C3-A0C6-41A8-9F21-E93F5CBAF97E}"/>
              </a:ext>
            </a:extLst>
          </p:cNvPr>
          <p:cNvSpPr/>
          <p:nvPr/>
        </p:nvSpPr>
        <p:spPr>
          <a:xfrm rot="10800000" flipH="1">
            <a:off x="3782222" y="3718620"/>
            <a:ext cx="159131" cy="611682"/>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4" name="Freeform 42">
            <a:extLst>
              <a:ext uri="{FF2B5EF4-FFF2-40B4-BE49-F238E27FC236}">
                <a16:creationId xmlns:a16="http://schemas.microsoft.com/office/drawing/2014/main" id="{C75505C2-9D8E-4C48-BEE8-B3DB0FACD625}"/>
              </a:ext>
            </a:extLst>
          </p:cNvPr>
          <p:cNvSpPr/>
          <p:nvPr/>
        </p:nvSpPr>
        <p:spPr>
          <a:xfrm rot="10800000" flipH="1">
            <a:off x="6060305" y="3617407"/>
            <a:ext cx="148210" cy="760588"/>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5" name="Freeform 43">
            <a:extLst>
              <a:ext uri="{FF2B5EF4-FFF2-40B4-BE49-F238E27FC236}">
                <a16:creationId xmlns:a16="http://schemas.microsoft.com/office/drawing/2014/main" id="{C6847ACB-CCA9-46A5-8098-574A2236B663}"/>
              </a:ext>
            </a:extLst>
          </p:cNvPr>
          <p:cNvSpPr/>
          <p:nvPr/>
        </p:nvSpPr>
        <p:spPr>
          <a:xfrm rot="10800000" flipH="1">
            <a:off x="8327466" y="3673292"/>
            <a:ext cx="172536" cy="716113"/>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6" name="Freeform 44">
            <a:extLst>
              <a:ext uri="{FF2B5EF4-FFF2-40B4-BE49-F238E27FC236}">
                <a16:creationId xmlns:a16="http://schemas.microsoft.com/office/drawing/2014/main" id="{D87D07ED-934A-4CC2-8663-32731AF474D3}"/>
              </a:ext>
            </a:extLst>
          </p:cNvPr>
          <p:cNvSpPr/>
          <p:nvPr/>
        </p:nvSpPr>
        <p:spPr>
          <a:xfrm rot="10800000" flipH="1">
            <a:off x="10577523" y="3673292"/>
            <a:ext cx="65152" cy="71413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17" name="Rectangle 16">
            <a:extLst>
              <a:ext uri="{FF2B5EF4-FFF2-40B4-BE49-F238E27FC236}">
                <a16:creationId xmlns:a16="http://schemas.microsoft.com/office/drawing/2014/main" id="{23210FD5-96EA-4CB4-AC23-75EB8B9C261F}"/>
              </a:ext>
            </a:extLst>
          </p:cNvPr>
          <p:cNvSpPr/>
          <p:nvPr/>
        </p:nvSpPr>
        <p:spPr>
          <a:xfrm>
            <a:off x="2736841" y="2311129"/>
            <a:ext cx="2086882" cy="1350370"/>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spcAft>
                <a:spcPts val="588"/>
              </a:spcAft>
              <a:defRPr/>
            </a:pPr>
            <a:r>
              <a:rPr lang="en-US" sz="1029" b="1" dirty="0">
                <a:solidFill>
                  <a:srgbClr val="0078D6"/>
                </a:solidFill>
                <a:latin typeface="Segoe UI Semibold" charset="0"/>
                <a:ea typeface="Segoe UI Semibold" charset="0"/>
                <a:cs typeface="Segoe UI Semibold" charset="0"/>
              </a:rPr>
              <a:t>Add-ons to Private Preview</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Billing</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Clusters – Tagging, Disk Storage</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DBFS mount points</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Jobs – email alerts</a:t>
            </a:r>
          </a:p>
        </p:txBody>
      </p:sp>
      <p:sp>
        <p:nvSpPr>
          <p:cNvPr id="18" name="Rectangle 17">
            <a:extLst>
              <a:ext uri="{FF2B5EF4-FFF2-40B4-BE49-F238E27FC236}">
                <a16:creationId xmlns:a16="http://schemas.microsoft.com/office/drawing/2014/main" id="{5380F21A-BCBB-4279-AF8D-3E84A0106E54}"/>
              </a:ext>
            </a:extLst>
          </p:cNvPr>
          <p:cNvSpPr/>
          <p:nvPr/>
        </p:nvSpPr>
        <p:spPr>
          <a:xfrm>
            <a:off x="9718292" y="2680510"/>
            <a:ext cx="1964462" cy="1431802"/>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OMS for service monitoring</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Complete Azure ML integration</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Gov Cloud, Most Azure Regions </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HITRUST &amp; other certifications</a:t>
            </a:r>
          </a:p>
        </p:txBody>
      </p:sp>
      <p:sp>
        <p:nvSpPr>
          <p:cNvPr id="19" name="Rectangle 18">
            <a:extLst>
              <a:ext uri="{FF2B5EF4-FFF2-40B4-BE49-F238E27FC236}">
                <a16:creationId xmlns:a16="http://schemas.microsoft.com/office/drawing/2014/main" id="{AE339693-9681-4107-BDBA-4DDB89252A7C}"/>
              </a:ext>
            </a:extLst>
          </p:cNvPr>
          <p:cNvSpPr/>
          <p:nvPr/>
        </p:nvSpPr>
        <p:spPr>
          <a:xfrm>
            <a:off x="4981430" y="1076516"/>
            <a:ext cx="2157748" cy="2373086"/>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spcAft>
                <a:spcPts val="588"/>
              </a:spcAft>
              <a:defRPr/>
            </a:pPr>
            <a:r>
              <a:rPr lang="en-US" sz="1029" b="1" dirty="0">
                <a:solidFill>
                  <a:srgbClr val="0078D6"/>
                </a:solidFill>
                <a:latin typeface="Segoe UI Semibold" charset="0"/>
                <a:ea typeface="Segoe UI Semibold" charset="0"/>
                <a:cs typeface="Segoe UI Semibold" charset="0"/>
              </a:rPr>
              <a:t>Add-ons to public preview</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Deep integration with </a:t>
            </a:r>
            <a:r>
              <a:rPr lang="en-US" sz="1029" b="1" dirty="0">
                <a:solidFill>
                  <a:srgbClr val="505050"/>
                </a:solidFill>
                <a:latin typeface="Segoe UI Semilight" charset="0"/>
                <a:ea typeface="Segoe UI Semilight" charset="0"/>
                <a:cs typeface="Segoe UI Semilight" charset="0"/>
              </a:rPr>
              <a:t>SQL DW</a:t>
            </a:r>
          </a:p>
          <a:p>
            <a:pPr marL="116717" indent="-116717" defTabSz="896386">
              <a:spcAft>
                <a:spcPts val="588"/>
              </a:spcAft>
              <a:buFont typeface="Arial" charset="0"/>
              <a:buChar char="•"/>
              <a:defRPr/>
            </a:pPr>
            <a:r>
              <a:rPr lang="en-US" sz="1029" b="1" dirty="0">
                <a:solidFill>
                  <a:srgbClr val="505050"/>
                </a:solidFill>
                <a:latin typeface="Segoe UI Semilight" charset="0"/>
                <a:ea typeface="Segoe UI Semilight" charset="0"/>
                <a:cs typeface="Segoe UI Semilight" charset="0"/>
              </a:rPr>
              <a:t>Integration with Cosmos DB, Azure Data Factory (v2), Event Hub, IOT Hub.</a:t>
            </a:r>
          </a:p>
          <a:p>
            <a:pPr marL="116717" indent="-116717" defTabSz="896386">
              <a:spcAft>
                <a:spcPts val="588"/>
              </a:spcAft>
              <a:buFont typeface="Arial" charset="0"/>
              <a:buChar char="•"/>
              <a:defRPr/>
            </a:pPr>
            <a:r>
              <a:rPr lang="en-US" sz="1029" dirty="0">
                <a:solidFill>
                  <a:srgbClr val="505050"/>
                </a:solidFill>
                <a:latin typeface="+mj-lt"/>
                <a:ea typeface="Segoe UI Semibold" charset="0"/>
                <a:cs typeface="Segoe UI Semibold" charset="0"/>
              </a:rPr>
              <a:t>Power BI Support via Apache Spark Connector</a:t>
            </a:r>
            <a:endParaRPr lang="en-US" sz="1029" dirty="0">
              <a:solidFill>
                <a:srgbClr val="505050"/>
              </a:solidFill>
              <a:latin typeface="+mj-lt"/>
              <a:ea typeface="Segoe UI Semilight" charset="0"/>
              <a:cs typeface="Segoe UI Semilight" charset="0"/>
            </a:endParaRPr>
          </a:p>
          <a:p>
            <a:pPr marL="116717" indent="-116717" defTabSz="896386">
              <a:spcAft>
                <a:spcPts val="588"/>
              </a:spcAft>
              <a:buFont typeface="Arial" charset="0"/>
              <a:buChar char="•"/>
              <a:defRPr/>
            </a:pPr>
            <a:r>
              <a:rPr lang="en-US" sz="1029" b="1" dirty="0">
                <a:solidFill>
                  <a:srgbClr val="505050"/>
                </a:solidFill>
                <a:latin typeface="Segoe UI Semibold" charset="0"/>
                <a:ea typeface="Segoe UI Semibold" charset="0"/>
                <a:cs typeface="Segoe UI Semibold" charset="0"/>
              </a:rPr>
              <a:t>VNET Peering</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Reserved Instances </a:t>
            </a:r>
          </a:p>
          <a:p>
            <a:pPr marL="116717" indent="-116717" defTabSz="896386">
              <a:spcAft>
                <a:spcPts val="588"/>
              </a:spcAft>
              <a:buFont typeface="Arial" charset="0"/>
              <a:buChar char="•"/>
              <a:defRPr/>
            </a:pPr>
            <a:r>
              <a:rPr lang="en-US" sz="1029" b="1" dirty="0">
                <a:solidFill>
                  <a:srgbClr val="505050"/>
                </a:solidFill>
                <a:latin typeface="Segoe UI Semibold" charset="0"/>
                <a:ea typeface="Segoe UI Semibold" charset="0"/>
                <a:cs typeface="Segoe UI Semibold" charset="0"/>
              </a:rPr>
              <a:t>Security Enhancements</a:t>
            </a:r>
            <a:endParaRPr lang="en-US" sz="1029" dirty="0">
              <a:solidFill>
                <a:srgbClr val="505050"/>
              </a:solidFill>
              <a:latin typeface="Segoe UI Semilight" charset="0"/>
              <a:ea typeface="Segoe UI Semilight" charset="0"/>
              <a:cs typeface="Segoe UI Semilight" charset="0"/>
            </a:endParaRPr>
          </a:p>
          <a:p>
            <a:pPr marL="116717" indent="-116717" defTabSz="896386">
              <a:spcAft>
                <a:spcPts val="588"/>
              </a:spcAft>
              <a:buFont typeface="Arial" charset="0"/>
              <a:buChar char="•"/>
              <a:defRPr/>
            </a:pPr>
            <a:r>
              <a:rPr lang="en-US" sz="1029" b="1" dirty="0">
                <a:solidFill>
                  <a:srgbClr val="505050"/>
                </a:solidFill>
                <a:latin typeface="Segoe UI Semibold" charset="0"/>
                <a:ea typeface="Segoe UI Semibold" charset="0"/>
                <a:cs typeface="Segoe UI Semibold" charset="0"/>
              </a:rPr>
              <a:t>12 Regions</a:t>
            </a:r>
          </a:p>
        </p:txBody>
      </p:sp>
      <p:sp>
        <p:nvSpPr>
          <p:cNvPr id="20" name="Rectangle 19">
            <a:extLst>
              <a:ext uri="{FF2B5EF4-FFF2-40B4-BE49-F238E27FC236}">
                <a16:creationId xmlns:a16="http://schemas.microsoft.com/office/drawing/2014/main" id="{1A7B40BD-D9A0-47F3-BD81-43462BA28373}"/>
              </a:ext>
            </a:extLst>
          </p:cNvPr>
          <p:cNvSpPr/>
          <p:nvPr/>
        </p:nvSpPr>
        <p:spPr>
          <a:xfrm>
            <a:off x="7429889" y="278215"/>
            <a:ext cx="2056348" cy="3631122"/>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spcAft>
                <a:spcPts val="588"/>
              </a:spcAft>
              <a:defRPr/>
            </a:pPr>
            <a:r>
              <a:rPr lang="en-US" sz="1029" b="1" dirty="0">
                <a:solidFill>
                  <a:srgbClr val="0078D6"/>
                </a:solidFill>
                <a:latin typeface="Segoe UI Semibold" charset="0"/>
                <a:ea typeface="Segoe UI Semibold" charset="0"/>
                <a:cs typeface="Segoe UI Semibold" charset="0"/>
              </a:rPr>
              <a:t>Add-ons to general availability</a:t>
            </a:r>
          </a:p>
          <a:p>
            <a:pPr marL="168072" indent="-168072" defTabSz="896386">
              <a:spcAft>
                <a:spcPts val="588"/>
              </a:spcAft>
              <a:buFont typeface="Arial" panose="020B0604020202020204" pitchFamily="34" charset="0"/>
              <a:buChar char="•"/>
              <a:defRPr/>
            </a:pPr>
            <a:r>
              <a:rPr lang="en-US" sz="1029" dirty="0">
                <a:solidFill>
                  <a:srgbClr val="00B050"/>
                </a:solidFill>
                <a:latin typeface="Segoe UI Semilight" charset="0"/>
                <a:ea typeface="Segoe UI Semilight" charset="0"/>
                <a:cs typeface="Segoe UI Semilight" charset="0"/>
              </a:rPr>
              <a:t>Australia</a:t>
            </a:r>
            <a:r>
              <a:rPr lang="en-US" sz="1029" dirty="0">
                <a:solidFill>
                  <a:srgbClr val="505050"/>
                </a:solidFill>
                <a:latin typeface="Segoe UI Semilight" charset="0"/>
                <a:ea typeface="Segoe UI Semilight" charset="0"/>
                <a:cs typeface="Segoe UI Semilight" charset="0"/>
              </a:rPr>
              <a:t>, </a:t>
            </a:r>
            <a:r>
              <a:rPr lang="en-US" sz="1029" dirty="0">
                <a:solidFill>
                  <a:srgbClr val="00B050"/>
                </a:solidFill>
                <a:latin typeface="Segoe UI Semilight" charset="0"/>
                <a:ea typeface="Segoe UI Semilight" charset="0"/>
                <a:cs typeface="Segoe UI Semilight" charset="0"/>
              </a:rPr>
              <a:t>UK</a:t>
            </a:r>
            <a:r>
              <a:rPr lang="en-US" sz="1029" dirty="0">
                <a:solidFill>
                  <a:srgbClr val="505050"/>
                </a:solidFill>
                <a:latin typeface="Segoe UI Semilight" charset="0"/>
                <a:ea typeface="Segoe UI Semilight" charset="0"/>
                <a:cs typeface="Segoe UI Semilight" charset="0"/>
              </a:rPr>
              <a:t>, </a:t>
            </a:r>
            <a:r>
              <a:rPr lang="en-US" sz="1029" dirty="0">
                <a:solidFill>
                  <a:srgbClr val="00B050"/>
                </a:solidFill>
                <a:latin typeface="Segoe UI Semilight" charset="0"/>
                <a:ea typeface="Segoe UI Semilight" charset="0"/>
                <a:cs typeface="Segoe UI Semilight" charset="0"/>
              </a:rPr>
              <a:t>Canada, Japan, India &amp; Brazil </a:t>
            </a:r>
          </a:p>
          <a:p>
            <a:pPr marL="168072" indent="-168072" defTabSz="896386">
              <a:spcAft>
                <a:spcPts val="588"/>
              </a:spcAft>
              <a:buFont typeface="Arial" panose="020B0604020202020204" pitchFamily="34" charset="0"/>
              <a:buChar char="•"/>
              <a:defRPr/>
            </a:pPr>
            <a:r>
              <a:rPr lang="en-US" sz="1029" dirty="0">
                <a:solidFill>
                  <a:srgbClr val="00B050"/>
                </a:solidFill>
                <a:latin typeface="Segoe UI Semilight" charset="0"/>
                <a:ea typeface="Segoe UI Semilight" charset="0"/>
                <a:cs typeface="Segoe UI Semilight" charset="0"/>
              </a:rPr>
              <a:t>GPU Support </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ADLS Passthrough, AAD Group Support</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Removal of Public IP Addresses</a:t>
            </a:r>
          </a:p>
          <a:p>
            <a:pPr marL="168072" indent="-168072" defTabSz="896386">
              <a:spcAft>
                <a:spcPts val="588"/>
              </a:spcAft>
              <a:buFont typeface="Arial" panose="020B0604020202020204" pitchFamily="34" charset="0"/>
              <a:buChar char="•"/>
              <a:defRPr/>
            </a:pPr>
            <a:r>
              <a:rPr lang="en-US" sz="1029" dirty="0">
                <a:solidFill>
                  <a:srgbClr val="00B050"/>
                </a:solidFill>
                <a:latin typeface="Segoe UI Semilight" charset="0"/>
                <a:ea typeface="Segoe UI Semilight" charset="0"/>
                <a:cs typeface="Segoe UI Semilight" charset="0"/>
              </a:rPr>
              <a:t>R Studio Integration</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Deploy into customer VNET</a:t>
            </a:r>
          </a:p>
          <a:p>
            <a:pPr marL="168072" indent="-168072" defTabSz="896386">
              <a:spcAft>
                <a:spcPts val="588"/>
              </a:spcAft>
              <a:buFont typeface="Arial" panose="020B0604020202020204" pitchFamily="34" charset="0"/>
              <a:buChar char="•"/>
              <a:defRPr/>
            </a:pPr>
            <a:r>
              <a:rPr lang="en-US" sz="1029" dirty="0">
                <a:solidFill>
                  <a:srgbClr val="00B050"/>
                </a:solidFill>
                <a:latin typeface="Segoe UI Semilight" charset="0"/>
                <a:ea typeface="Segoe UI Semilight" charset="0"/>
                <a:cs typeface="Segoe UI Semilight" charset="0"/>
              </a:rPr>
              <a:t>Certifications (ISO 27001, SOC2, HIPAA) </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Delta</a:t>
            </a:r>
          </a:p>
          <a:p>
            <a:pPr marL="168072" indent="-168072" defTabSz="896386">
              <a:spcAft>
                <a:spcPts val="588"/>
              </a:spcAft>
              <a:buFont typeface="Arial" panose="020B0604020202020204" pitchFamily="34" charset="0"/>
              <a:buChar char="•"/>
              <a:defRPr/>
            </a:pPr>
            <a:r>
              <a:rPr lang="en-US" sz="1029" dirty="0">
                <a:solidFill>
                  <a:srgbClr val="00B050"/>
                </a:solidFill>
                <a:latin typeface="Segoe UI Semilight" charset="0"/>
                <a:ea typeface="Segoe UI Semilight" charset="0"/>
                <a:cs typeface="Segoe UI Semilight" charset="0"/>
              </a:rPr>
              <a:t>ML Runtime, Horovod Estimator</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Audit Logs </a:t>
            </a:r>
          </a:p>
          <a:p>
            <a:pPr marL="168072" indent="-168072" defTabSz="896386">
              <a:spcAft>
                <a:spcPts val="588"/>
              </a:spcAft>
              <a:buFont typeface="Arial" panose="020B0604020202020204" pitchFamily="34" charset="0"/>
              <a:buChar char="•"/>
              <a:defRPr/>
            </a:pPr>
            <a:r>
              <a:rPr lang="en-US" sz="1029" dirty="0">
                <a:solidFill>
                  <a:srgbClr val="505050"/>
                </a:solidFill>
                <a:latin typeface="Segoe UI Semilight" charset="0"/>
                <a:ea typeface="Segoe UI Semilight" charset="0"/>
                <a:cs typeface="Segoe UI Semilight" charset="0"/>
              </a:rPr>
              <a:t>Trials</a:t>
            </a:r>
          </a:p>
        </p:txBody>
      </p:sp>
      <p:sp>
        <p:nvSpPr>
          <p:cNvPr id="21" name="Rectangle 20">
            <a:extLst>
              <a:ext uri="{FF2B5EF4-FFF2-40B4-BE49-F238E27FC236}">
                <a16:creationId xmlns:a16="http://schemas.microsoft.com/office/drawing/2014/main" id="{4BF678F7-9C01-4865-A995-4B3579518654}"/>
              </a:ext>
            </a:extLst>
          </p:cNvPr>
          <p:cNvSpPr/>
          <p:nvPr/>
        </p:nvSpPr>
        <p:spPr>
          <a:xfrm>
            <a:off x="442492" y="1260190"/>
            <a:ext cx="2103148" cy="276079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spcAft>
                <a:spcPts val="588"/>
              </a:spcAft>
              <a:defRPr/>
            </a:pPr>
            <a:r>
              <a:rPr lang="en-US" sz="1029" b="1" dirty="0">
                <a:solidFill>
                  <a:srgbClr val="0078D6"/>
                </a:solidFill>
                <a:latin typeface="Segoe UI Semibold" charset="0"/>
                <a:ea typeface="Segoe UI Semibold" charset="0"/>
                <a:cs typeface="Segoe UI Semibold" charset="0"/>
              </a:rPr>
              <a:t>End-to-end experience</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Create </a:t>
            </a:r>
            <a:r>
              <a:rPr lang="en-US" sz="1029" b="1" dirty="0">
                <a:solidFill>
                  <a:srgbClr val="505050"/>
                </a:solidFill>
                <a:latin typeface="Segoe UI Semibold" charset="0"/>
                <a:ea typeface="Segoe UI Semibold" charset="0"/>
                <a:cs typeface="Segoe UI Semibold" charset="0"/>
              </a:rPr>
              <a:t>first-party</a:t>
            </a:r>
            <a:r>
              <a:rPr lang="en-US" sz="1029" dirty="0">
                <a:solidFill>
                  <a:srgbClr val="505050"/>
                </a:solidFill>
                <a:latin typeface="Segoe UI Semilight" charset="0"/>
                <a:ea typeface="Segoe UI Semilight" charset="0"/>
                <a:cs typeface="Segoe UI Semilight" charset="0"/>
              </a:rPr>
              <a:t> Databricks workspace and cluster from Azure portal</a:t>
            </a:r>
          </a:p>
          <a:p>
            <a:pPr marL="116717" indent="-116717" defTabSz="896386">
              <a:spcAft>
                <a:spcPts val="588"/>
              </a:spcAft>
              <a:buFont typeface="Arial" charset="0"/>
              <a:buChar char="•"/>
              <a:defRPr/>
            </a:pPr>
            <a:r>
              <a:rPr lang="en-US" sz="1029" b="1" dirty="0">
                <a:solidFill>
                  <a:srgbClr val="505050"/>
                </a:solidFill>
                <a:latin typeface="Segoe UI Semibold" charset="0"/>
                <a:ea typeface="Segoe UI Semibold" charset="0"/>
                <a:cs typeface="Segoe UI Semibold" charset="0"/>
              </a:rPr>
              <a:t>Enterprise-grade security </a:t>
            </a:r>
            <a:r>
              <a:rPr lang="en-US" sz="1029" dirty="0">
                <a:solidFill>
                  <a:srgbClr val="505050"/>
                </a:solidFill>
                <a:latin typeface="Segoe UI Semilight" charset="0"/>
                <a:ea typeface="Segoe UI Semilight" charset="0"/>
                <a:cs typeface="Segoe UI Semilight" charset="0"/>
              </a:rPr>
              <a:t>with AAD authentication &amp; </a:t>
            </a:r>
            <a:r>
              <a:rPr lang="en-US" sz="1029" b="1" dirty="0">
                <a:solidFill>
                  <a:srgbClr val="505050"/>
                </a:solidFill>
                <a:latin typeface="Segoe UI Semibold" charset="0"/>
                <a:ea typeface="Segoe UI Semibold" charset="0"/>
                <a:cs typeface="Segoe UI Semibold" charset="0"/>
              </a:rPr>
              <a:t>Single sign-On</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Integration with </a:t>
            </a:r>
            <a:r>
              <a:rPr lang="en-US" sz="1029" b="1" dirty="0">
                <a:solidFill>
                  <a:srgbClr val="505050"/>
                </a:solidFill>
                <a:latin typeface="Segoe UI Semibold" charset="0"/>
                <a:ea typeface="Segoe UI Semibold" charset="0"/>
                <a:cs typeface="Segoe UI Semibold" charset="0"/>
              </a:rPr>
              <a:t>External </a:t>
            </a:r>
            <a:r>
              <a:rPr lang="en-US" sz="1029" dirty="0">
                <a:solidFill>
                  <a:srgbClr val="505050"/>
                </a:solidFill>
                <a:latin typeface="Segoe UI Semilight" charset="0"/>
                <a:ea typeface="Segoe UI Semilight" charset="0"/>
                <a:cs typeface="Segoe UI Semilight" charset="0"/>
              </a:rPr>
              <a:t>stores like Blob Store, ADLS, SQL DW, Cosmos DB, HDI Kafka</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Power BI Integration via JDBC/ODBC endpoint</a:t>
            </a:r>
          </a:p>
          <a:p>
            <a:pPr marL="116717" indent="-116717" defTabSz="896386">
              <a:spcAft>
                <a:spcPts val="588"/>
              </a:spcAft>
              <a:buFont typeface="Arial" charset="0"/>
              <a:buChar char="•"/>
              <a:defRPr/>
            </a:pPr>
            <a:r>
              <a:rPr lang="en-US" sz="1029" dirty="0">
                <a:solidFill>
                  <a:srgbClr val="505050"/>
                </a:solidFill>
                <a:latin typeface="Segoe UI Semilight" charset="0"/>
                <a:ea typeface="Segoe UI Semilight" charset="0"/>
                <a:cs typeface="Segoe UI Semilight" charset="0"/>
              </a:rPr>
              <a:t>REST APIs</a:t>
            </a:r>
          </a:p>
          <a:p>
            <a:pPr marL="116717" indent="-116717" defTabSz="896386">
              <a:spcAft>
                <a:spcPts val="588"/>
              </a:spcAft>
              <a:buFont typeface="Arial" charset="0"/>
              <a:buChar char="•"/>
              <a:defRPr/>
            </a:pPr>
            <a:r>
              <a:rPr lang="en-US" sz="1029" b="1" dirty="0">
                <a:solidFill>
                  <a:srgbClr val="505050"/>
                </a:solidFill>
                <a:latin typeface="Segoe UI Semibold" charset="0"/>
                <a:ea typeface="Segoe UI Semibold" charset="0"/>
                <a:cs typeface="Segoe UI Semibold" charset="0"/>
              </a:rPr>
              <a:t>3 regions</a:t>
            </a:r>
          </a:p>
        </p:txBody>
      </p:sp>
      <p:sp>
        <p:nvSpPr>
          <p:cNvPr id="22" name="Rectangle 21">
            <a:extLst>
              <a:ext uri="{FF2B5EF4-FFF2-40B4-BE49-F238E27FC236}">
                <a16:creationId xmlns:a16="http://schemas.microsoft.com/office/drawing/2014/main" id="{33B6CBE6-63C0-403E-A1F3-60C4EA497EBB}"/>
              </a:ext>
            </a:extLst>
          </p:cNvPr>
          <p:cNvSpPr/>
          <p:nvPr/>
        </p:nvSpPr>
        <p:spPr>
          <a:xfrm>
            <a:off x="410679" y="317407"/>
            <a:ext cx="11040966" cy="754315"/>
          </a:xfrm>
          <a:prstGeom prst="rect">
            <a:avLst/>
          </a:prstGeom>
        </p:spPr>
        <p:txBody>
          <a:bodyPr wrap="square">
            <a:spAutoFit/>
          </a:bodyPr>
          <a:lstStyle/>
          <a:p>
            <a:pPr defTabSz="896386">
              <a:defRPr/>
            </a:pPr>
            <a:r>
              <a:rPr lang="en-US" sz="4313" dirty="0">
                <a:latin typeface="Segoe UI" panose="020B0502040204020203" pitchFamily="34" charset="0"/>
                <a:cs typeface="Segoe UI" panose="020B0502040204020203" pitchFamily="34" charset="0"/>
              </a:rPr>
              <a:t>Roadmap Overview</a:t>
            </a:r>
          </a:p>
        </p:txBody>
      </p:sp>
      <p:sp>
        <p:nvSpPr>
          <p:cNvPr id="23" name="TextBox 22">
            <a:extLst>
              <a:ext uri="{FF2B5EF4-FFF2-40B4-BE49-F238E27FC236}">
                <a16:creationId xmlns:a16="http://schemas.microsoft.com/office/drawing/2014/main" id="{82A711D7-5290-49B2-82B3-0A9FA35583AB}"/>
              </a:ext>
            </a:extLst>
          </p:cNvPr>
          <p:cNvSpPr txBox="1"/>
          <p:nvPr/>
        </p:nvSpPr>
        <p:spPr>
          <a:xfrm>
            <a:off x="685117" y="5157856"/>
            <a:ext cx="1099043" cy="724143"/>
          </a:xfrm>
          <a:prstGeom prst="rect">
            <a:avLst/>
          </a:prstGeom>
          <a:solidFill>
            <a:schemeClr val="accent1">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r>
              <a:rPr lang="en-US" sz="1029" b="1" dirty="0">
                <a:solidFill>
                  <a:srgbClr val="505050"/>
                </a:solidFill>
                <a:latin typeface="Segoe UI Semilight" charset="0"/>
                <a:cs typeface="Segoe UI Semilight" charset="0"/>
              </a:rPr>
              <a:t>3 Regions</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West US</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East US 2</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West Europe</a:t>
            </a:r>
          </a:p>
        </p:txBody>
      </p:sp>
      <p:sp>
        <p:nvSpPr>
          <p:cNvPr id="24" name="TextBox 7">
            <a:extLst>
              <a:ext uri="{FF2B5EF4-FFF2-40B4-BE49-F238E27FC236}">
                <a16:creationId xmlns:a16="http://schemas.microsoft.com/office/drawing/2014/main" id="{7D331A44-0AC7-4239-A200-A83FD18E8BA9}"/>
              </a:ext>
            </a:extLst>
          </p:cNvPr>
          <p:cNvSpPr txBox="1"/>
          <p:nvPr/>
        </p:nvSpPr>
        <p:spPr>
          <a:xfrm>
            <a:off x="4317931" y="4584998"/>
            <a:ext cx="854091" cy="452590"/>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96386">
              <a:defRPr/>
            </a:pPr>
            <a:r>
              <a:rPr lang="en-US" sz="980" b="1" dirty="0">
                <a:solidFill>
                  <a:srgbClr val="0078D6"/>
                </a:solidFill>
                <a:latin typeface="Segoe UI Semibold" charset="0"/>
                <a:ea typeface="Segoe UI Semibold" charset="0"/>
                <a:cs typeface="Segoe UI Semibold" charset="0"/>
              </a:rPr>
              <a:t>Ungated  Public Preview</a:t>
            </a:r>
          </a:p>
          <a:p>
            <a:pPr defTabSz="896386">
              <a:defRPr/>
            </a:pPr>
            <a:r>
              <a:rPr lang="en-US" sz="980" dirty="0">
                <a:solidFill>
                  <a:srgbClr val="0078D6"/>
                </a:solidFill>
                <a:latin typeface="Segoe UI Semilight" charset="0"/>
                <a:ea typeface="Segoe UI Semilight" charset="0"/>
                <a:cs typeface="Segoe UI Semilight" charset="0"/>
              </a:rPr>
              <a:t>Q1 2018</a:t>
            </a:r>
          </a:p>
        </p:txBody>
      </p:sp>
      <p:sp>
        <p:nvSpPr>
          <p:cNvPr id="25" name="Freeform 35">
            <a:extLst>
              <a:ext uri="{FF2B5EF4-FFF2-40B4-BE49-F238E27FC236}">
                <a16:creationId xmlns:a16="http://schemas.microsoft.com/office/drawing/2014/main" id="{D6BFC575-7EC0-4380-8A1F-B4EF68F19EFF}"/>
              </a:ext>
            </a:extLst>
          </p:cNvPr>
          <p:cNvSpPr/>
          <p:nvPr/>
        </p:nvSpPr>
        <p:spPr>
          <a:xfrm>
            <a:off x="4155302" y="4535012"/>
            <a:ext cx="54346" cy="173910"/>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dirty="0">
              <a:solidFill>
                <a:srgbClr val="FFFFFF"/>
              </a:solidFill>
              <a:latin typeface="Calibri Light" panose="020F0302020204030204"/>
            </a:endParaRPr>
          </a:p>
        </p:txBody>
      </p:sp>
      <p:sp>
        <p:nvSpPr>
          <p:cNvPr id="26" name="TextBox 25">
            <a:extLst>
              <a:ext uri="{FF2B5EF4-FFF2-40B4-BE49-F238E27FC236}">
                <a16:creationId xmlns:a16="http://schemas.microsoft.com/office/drawing/2014/main" id="{C738368E-C4E8-469A-B0F6-4799B7824EF0}"/>
              </a:ext>
            </a:extLst>
          </p:cNvPr>
          <p:cNvSpPr txBox="1"/>
          <p:nvPr/>
        </p:nvSpPr>
        <p:spPr>
          <a:xfrm>
            <a:off x="5631168" y="5157856"/>
            <a:ext cx="2108278" cy="1357769"/>
          </a:xfrm>
          <a:prstGeom prst="rect">
            <a:avLst/>
          </a:prstGeom>
          <a:solidFill>
            <a:schemeClr val="accent1">
              <a:lumMod val="20000"/>
              <a:lumOff val="80000"/>
            </a:schemeClr>
          </a:solidFill>
        </p:spPr>
        <p:txBody>
          <a:bodyPr wrap="square" numCol="1" rtlCol="0">
            <a:spAutoFit/>
          </a:bodyPr>
          <a:lstStyle/>
          <a:p>
            <a:pPr defTabSz="896386">
              <a:defRPr/>
            </a:pPr>
            <a:r>
              <a:rPr lang="en-US" sz="1029" b="1" dirty="0">
                <a:solidFill>
                  <a:srgbClr val="505050"/>
                </a:solidFill>
                <a:latin typeface="Segoe UI Semilight" charset="0"/>
                <a:cs typeface="Segoe UI Semilight" charset="0"/>
              </a:rPr>
              <a:t>12 Regions</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East US, East US2</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Central US, North Central US, West Central US, South Central US</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West US, West US2</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North Europe, West Europe</a:t>
            </a:r>
          </a:p>
          <a:p>
            <a:pPr marL="112048" indent="-112048" defTabSz="896386">
              <a:buFont typeface="Arial" panose="020B0604020202020204" pitchFamily="34" charset="0"/>
              <a:buChar char="•"/>
              <a:defRPr/>
            </a:pPr>
            <a:r>
              <a:rPr lang="en-US" sz="1029" dirty="0">
                <a:solidFill>
                  <a:srgbClr val="505050"/>
                </a:solidFill>
                <a:latin typeface="Segoe UI Semilight" charset="0"/>
                <a:cs typeface="Segoe UI Semilight" charset="0"/>
              </a:rPr>
              <a:t>South East Asia, East Asia</a:t>
            </a:r>
          </a:p>
        </p:txBody>
      </p:sp>
      <p:sp>
        <p:nvSpPr>
          <p:cNvPr id="27" name="Arrow: Right 26">
            <a:extLst>
              <a:ext uri="{FF2B5EF4-FFF2-40B4-BE49-F238E27FC236}">
                <a16:creationId xmlns:a16="http://schemas.microsoft.com/office/drawing/2014/main" id="{E7714D82-2C8A-4CE4-B314-0FFD2C96BD21}"/>
              </a:ext>
            </a:extLst>
          </p:cNvPr>
          <p:cNvSpPr/>
          <p:nvPr/>
        </p:nvSpPr>
        <p:spPr bwMode="auto">
          <a:xfrm>
            <a:off x="1" y="4387424"/>
            <a:ext cx="11682753" cy="149877"/>
          </a:xfrm>
          <a:prstGeom prst="rightArrow">
            <a:avLst>
              <a:gd name="adj1" fmla="val 100000"/>
              <a:gd name="adj2" fmla="val 365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5213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dirty="0"/>
              <a:t>Use Cases</a:t>
            </a:r>
          </a:p>
        </p:txBody>
      </p:sp>
    </p:spTree>
    <p:extLst>
      <p:ext uri="{BB962C8B-B14F-4D97-AF65-F5344CB8AC3E}">
        <p14:creationId xmlns:p14="http://schemas.microsoft.com/office/powerpoint/2010/main" val="122990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7748B9-C084-461F-8ADF-5D2A17640D71}"/>
              </a:ext>
            </a:extLst>
          </p:cNvPr>
          <p:cNvSpPr/>
          <p:nvPr/>
        </p:nvSpPr>
        <p:spPr>
          <a:xfrm>
            <a:off x="4219662" y="5176007"/>
            <a:ext cx="7972338" cy="1681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EA5D0FE-9368-4CAC-B0DB-FF4B46301345}"/>
              </a:ext>
            </a:extLst>
          </p:cNvPr>
          <p:cNvSpPr/>
          <p:nvPr/>
        </p:nvSpPr>
        <p:spPr>
          <a:xfrm>
            <a:off x="0" y="0"/>
            <a:ext cx="12192000" cy="5176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23F1036-D1E9-4F6A-AA33-B97961F491D3}"/>
              </a:ext>
            </a:extLst>
          </p:cNvPr>
          <p:cNvSpPr txBox="1"/>
          <p:nvPr/>
        </p:nvSpPr>
        <p:spPr>
          <a:xfrm>
            <a:off x="357912" y="92048"/>
            <a:ext cx="6061741" cy="646331"/>
          </a:xfrm>
          <a:prstGeom prst="rect">
            <a:avLst/>
          </a:prstGeom>
          <a:noFill/>
        </p:spPr>
        <p:txBody>
          <a:bodyPr wrap="square" rtlCol="0">
            <a:spAutoFit/>
          </a:bodyPr>
          <a:lstStyle/>
          <a:p>
            <a:r>
              <a:rPr lang="en-US" sz="3600" dirty="0">
                <a:solidFill>
                  <a:schemeClr val="bg1"/>
                </a:solidFill>
                <a:latin typeface="Segoe UI Light" panose="020B0502040204020203" pitchFamily="34" charset="0"/>
                <a:cs typeface="Segoe UI Light" panose="020B0502040204020203" pitchFamily="34" charset="0"/>
              </a:rPr>
              <a:t>Microsoft Azure Databricks</a:t>
            </a:r>
          </a:p>
        </p:txBody>
      </p:sp>
      <p:pic>
        <p:nvPicPr>
          <p:cNvPr id="5" name="Picture 4">
            <a:extLst>
              <a:ext uri="{FF2B5EF4-FFF2-40B4-BE49-F238E27FC236}">
                <a16:creationId xmlns:a16="http://schemas.microsoft.com/office/drawing/2014/main" id="{68E9BF3D-88DC-4F5B-ADEF-F4202FF617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4688" y="67987"/>
            <a:ext cx="1549400" cy="694452"/>
          </a:xfrm>
          <a:prstGeom prst="rect">
            <a:avLst/>
          </a:prstGeom>
        </p:spPr>
      </p:pic>
      <p:sp>
        <p:nvSpPr>
          <p:cNvPr id="9" name="Title 12">
            <a:extLst>
              <a:ext uri="{FF2B5EF4-FFF2-40B4-BE49-F238E27FC236}">
                <a16:creationId xmlns:a16="http://schemas.microsoft.com/office/drawing/2014/main" id="{D3FA311B-1DEA-47A3-AE07-B8E4C88C69C5}"/>
              </a:ext>
            </a:extLst>
          </p:cNvPr>
          <p:cNvSpPr txBox="1">
            <a:spLocks/>
          </p:cNvSpPr>
          <p:nvPr/>
        </p:nvSpPr>
        <p:spPr>
          <a:xfrm>
            <a:off x="1364550" y="1454671"/>
            <a:ext cx="9462899" cy="164968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2400" b="1" kern="1200">
                <a:solidFill>
                  <a:schemeClr val="tx1">
                    <a:lumMod val="50000"/>
                    <a:lumOff val="50000"/>
                  </a:schemeClr>
                </a:solidFill>
                <a:latin typeface="+mj-lt"/>
                <a:ea typeface="+mj-ea"/>
                <a:cs typeface="+mj-cs"/>
              </a:defRPr>
            </a:lvl1pPr>
          </a:lstStyle>
          <a:p>
            <a:pPr>
              <a:defRPr/>
            </a:pPr>
            <a:r>
              <a:rPr lang="en-US" b="0" dirty="0">
                <a:solidFill>
                  <a:schemeClr val="bg1"/>
                </a:solidFill>
                <a:latin typeface="Segoe UI" panose="020B0502040204020203" pitchFamily="34" charset="0"/>
                <a:cs typeface="Segoe UI" panose="020B0502040204020203" pitchFamily="34" charset="0"/>
              </a:rPr>
              <a:t>“At Lennox International, we have 1000’s of devices streaming data back into our IoT environment. With Azure Databricks, we moved from 60% accuracy to 94% accuracy on detecting equipment failures. Using Azure Databricks has opened the flood gates to all kinds of new use cases and innovations. In our previous process, 15 devices, which created 2 million records, took 6 hours to process. With Azure Databricks, we are able to process 25,000 devices – 10 billion records – in under 14 minutes.”</a:t>
            </a:r>
            <a:endParaRPr kumimoji="0" lang="en-US" b="0" i="0" u="none" strike="noStrike" kern="1200" cap="none" spc="0" normalizeH="0" baseline="0" noProof="0" dirty="0">
              <a:ln>
                <a:noFill/>
              </a:ln>
              <a:solidFill>
                <a:schemeClr val="bg1"/>
              </a:solidFill>
              <a:effectLst/>
              <a:uLnTx/>
              <a:uFillTx/>
              <a:latin typeface="Segoe UI Light"/>
              <a:ea typeface="+mj-ea"/>
              <a:cs typeface="+mj-cs"/>
            </a:endParaRPr>
          </a:p>
        </p:txBody>
      </p:sp>
      <p:sp>
        <p:nvSpPr>
          <p:cNvPr id="10" name="Rectangle 9">
            <a:extLst>
              <a:ext uri="{FF2B5EF4-FFF2-40B4-BE49-F238E27FC236}">
                <a16:creationId xmlns:a16="http://schemas.microsoft.com/office/drawing/2014/main" id="{DB5927AE-27A0-4E3E-98EF-43186C110679}"/>
              </a:ext>
            </a:extLst>
          </p:cNvPr>
          <p:cNvSpPr/>
          <p:nvPr/>
        </p:nvSpPr>
        <p:spPr>
          <a:xfrm>
            <a:off x="5285064" y="5657533"/>
            <a:ext cx="6791156" cy="646331"/>
          </a:xfrm>
          <a:prstGeom prst="rect">
            <a:avLst/>
          </a:prstGeom>
        </p:spPr>
        <p:txBody>
          <a:bodyPr wrap="square">
            <a:spAutoFit/>
          </a:bodyPr>
          <a:lstStyle/>
          <a:p>
            <a:r>
              <a:rPr lang="en-US" dirty="0">
                <a:solidFill>
                  <a:schemeClr val="bg2">
                    <a:lumMod val="50000"/>
                  </a:schemeClr>
                </a:solidFill>
                <a:latin typeface="Segoe UI" panose="020B0502040204020203" pitchFamily="34" charset="0"/>
                <a:cs typeface="Segoe UI" panose="020B0502040204020203" pitchFamily="34" charset="0"/>
              </a:rPr>
              <a:t>Lennox International is a global leader in the heating, air conditioning, and refrigeration markets. </a:t>
            </a:r>
            <a:endParaRPr lang="en-US" dirty="0">
              <a:latin typeface="Segoe UI" panose="020B0502040204020203" pitchFamily="34" charset="0"/>
              <a:cs typeface="Segoe UI" panose="020B0502040204020203" pitchFamily="34" charset="0"/>
            </a:endParaRPr>
          </a:p>
        </p:txBody>
      </p:sp>
      <p:sp>
        <p:nvSpPr>
          <p:cNvPr id="12" name="Text Placeholder 13">
            <a:extLst>
              <a:ext uri="{FF2B5EF4-FFF2-40B4-BE49-F238E27FC236}">
                <a16:creationId xmlns:a16="http://schemas.microsoft.com/office/drawing/2014/main" id="{957C33C7-1C50-44DF-BC5C-5C780250057D}"/>
              </a:ext>
            </a:extLst>
          </p:cNvPr>
          <p:cNvSpPr txBox="1">
            <a:spLocks/>
          </p:cNvSpPr>
          <p:nvPr/>
        </p:nvSpPr>
        <p:spPr>
          <a:xfrm>
            <a:off x="5285064" y="4311828"/>
            <a:ext cx="7584308" cy="415611"/>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latin typeface="Segoe UI" panose="020B0502040204020203" pitchFamily="34" charset="0"/>
                <a:ea typeface="+mj-ea"/>
                <a:cs typeface="Segoe UI" panose="020B0502040204020203" pitchFamily="34" charset="0"/>
              </a:rPr>
              <a:t>Sunil Bondalapati, Director of IT, Lennox International</a:t>
            </a:r>
          </a:p>
        </p:txBody>
      </p:sp>
      <p:pic>
        <p:nvPicPr>
          <p:cNvPr id="3" name="Picture 2">
            <a:extLst>
              <a:ext uri="{FF2B5EF4-FFF2-40B4-BE49-F238E27FC236}">
                <a16:creationId xmlns:a16="http://schemas.microsoft.com/office/drawing/2014/main" id="{AB87058A-B0EA-47F4-A840-46276EFD1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52" y="5657533"/>
            <a:ext cx="2870701" cy="722161"/>
          </a:xfrm>
          <a:prstGeom prst="rect">
            <a:avLst/>
          </a:prstGeom>
        </p:spPr>
      </p:pic>
    </p:spTree>
    <p:extLst>
      <p:ext uri="{BB962C8B-B14F-4D97-AF65-F5344CB8AC3E}">
        <p14:creationId xmlns:p14="http://schemas.microsoft.com/office/powerpoint/2010/main" val="23762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78AF98-8B76-4DEB-B4A4-290198B61A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2" t="30977"/>
          <a:stretch/>
        </p:blipFill>
        <p:spPr>
          <a:xfrm>
            <a:off x="5924550" y="0"/>
            <a:ext cx="6263640" cy="5699356"/>
          </a:xfrm>
          <a:prstGeom prst="rect">
            <a:avLst/>
          </a:prstGeom>
        </p:spPr>
      </p:pic>
      <p:sp>
        <p:nvSpPr>
          <p:cNvPr id="26" name="Title 25"/>
          <p:cNvSpPr>
            <a:spLocks noGrp="1"/>
          </p:cNvSpPr>
          <p:nvPr>
            <p:ph type="ctrTitle"/>
          </p:nvPr>
        </p:nvSpPr>
        <p:spPr>
          <a:xfrm>
            <a:off x="536967" y="435198"/>
            <a:ext cx="4932575" cy="1043599"/>
          </a:xfrm>
        </p:spPr>
        <p:txBody>
          <a:bodyPr/>
          <a:lstStyle/>
          <a:p>
            <a:r>
              <a:rPr lang="en-US" dirty="0"/>
              <a:t>Energy intelligence: renewables.AI uses Azure and Spark to help build a stable and profitable solar energy market</a:t>
            </a:r>
            <a:br>
              <a:rPr lang="en-US" dirty="0"/>
            </a:br>
            <a:endParaRPr lang="en-US" dirty="0"/>
          </a:p>
        </p:txBody>
      </p:sp>
      <p:sp>
        <p:nvSpPr>
          <p:cNvPr id="27" name="Text Placeholder 26"/>
          <p:cNvSpPr>
            <a:spLocks noGrp="1"/>
          </p:cNvSpPr>
          <p:nvPr>
            <p:ph type="body" sz="quarter" idx="11"/>
          </p:nvPr>
        </p:nvSpPr>
        <p:spPr>
          <a:xfrm>
            <a:off x="626430" y="3026887"/>
            <a:ext cx="4294486" cy="2399355"/>
          </a:xfrm>
        </p:spPr>
        <p:txBody>
          <a:bodyPr/>
          <a:lstStyle/>
          <a:p>
            <a:r>
              <a:rPr lang="en-US" dirty="0"/>
              <a:t>Solar power producers need to predict when they will generate electricity and coordinate distribution with multiple energy markets. That’s why renewables.AI uses Microsoft Azure and Apache Spark to deliver a data analytics service that helps solar energy providers manage production and identify high-value energy markets. With Azure Databricks and other Azure services, renewables.AI can streamline product development, drive solar industry revenue, and promote a stable energy future for everyone.</a:t>
            </a:r>
          </a:p>
        </p:txBody>
      </p:sp>
      <p:sp>
        <p:nvSpPr>
          <p:cNvPr id="16" name="Text Placeholder 15"/>
          <p:cNvSpPr>
            <a:spLocks noGrp="1"/>
          </p:cNvSpPr>
          <p:nvPr>
            <p:ph type="body" sz="quarter" idx="31"/>
          </p:nvPr>
        </p:nvSpPr>
        <p:spPr>
          <a:xfrm>
            <a:off x="8748565" y="6197232"/>
            <a:ext cx="1428127" cy="463954"/>
          </a:xfrm>
        </p:spPr>
        <p:txBody>
          <a:bodyPr/>
          <a:lstStyle/>
          <a:p>
            <a:r>
              <a:rPr lang="en-US" dirty="0"/>
              <a:t>United Kingdom</a:t>
            </a:r>
          </a:p>
          <a:p>
            <a:endParaRPr lang="en-US" dirty="0"/>
          </a:p>
        </p:txBody>
      </p:sp>
      <p:sp>
        <p:nvSpPr>
          <p:cNvPr id="19" name="Text Placeholder 18"/>
          <p:cNvSpPr>
            <a:spLocks noGrp="1"/>
          </p:cNvSpPr>
          <p:nvPr>
            <p:ph type="body" sz="quarter" idx="32"/>
          </p:nvPr>
        </p:nvSpPr>
        <p:spPr>
          <a:xfrm>
            <a:off x="7514294" y="6177080"/>
            <a:ext cx="879812" cy="463954"/>
          </a:xfrm>
        </p:spPr>
        <p:txBody>
          <a:bodyPr/>
          <a:lstStyle/>
          <a:p>
            <a:r>
              <a:rPr lang="en-US" dirty="0"/>
              <a:t>Energy</a:t>
            </a:r>
          </a:p>
        </p:txBody>
      </p:sp>
      <p:sp>
        <p:nvSpPr>
          <p:cNvPr id="20" name="Text Placeholder 19"/>
          <p:cNvSpPr>
            <a:spLocks noGrp="1"/>
          </p:cNvSpPr>
          <p:nvPr>
            <p:ph type="body" sz="quarter" idx="33"/>
          </p:nvPr>
        </p:nvSpPr>
        <p:spPr>
          <a:xfrm>
            <a:off x="5394870" y="6177080"/>
            <a:ext cx="988642" cy="463954"/>
          </a:xfrm>
        </p:spPr>
        <p:txBody>
          <a:bodyPr/>
          <a:lstStyle/>
          <a:p>
            <a:r>
              <a:rPr lang="en-US" dirty="0"/>
              <a:t>12 Employees</a:t>
            </a:r>
          </a:p>
          <a:p>
            <a:endParaRPr lang="en-US" dirty="0"/>
          </a:p>
        </p:txBody>
      </p:sp>
      <p:sp>
        <p:nvSpPr>
          <p:cNvPr id="21" name="Text Placeholder 20"/>
          <p:cNvSpPr>
            <a:spLocks noGrp="1"/>
          </p:cNvSpPr>
          <p:nvPr>
            <p:ph type="body" sz="quarter" idx="34"/>
          </p:nvPr>
        </p:nvSpPr>
        <p:spPr>
          <a:xfrm>
            <a:off x="3136397" y="6116259"/>
            <a:ext cx="1481467" cy="676749"/>
          </a:xfrm>
        </p:spPr>
        <p:txBody>
          <a:bodyPr/>
          <a:lstStyle/>
          <a:p>
            <a:r>
              <a:rPr lang="pt-BR" dirty="0"/>
              <a:t>Azure Databricks</a:t>
            </a:r>
          </a:p>
          <a:p>
            <a:r>
              <a:rPr lang="pt-BR" dirty="0"/>
              <a:t>Azure SQL Database</a:t>
            </a:r>
          </a:p>
          <a:p>
            <a:r>
              <a:rPr lang="pt-BR" dirty="0"/>
              <a:t>Azure Service Fabric</a:t>
            </a:r>
          </a:p>
          <a:p>
            <a:r>
              <a:rPr lang="pt-BR" dirty="0"/>
              <a:t>Azure Event Hubs</a:t>
            </a:r>
          </a:p>
          <a:p>
            <a:r>
              <a:rPr lang="pt-BR" dirty="0"/>
              <a:t>Azure Data Lake</a:t>
            </a:r>
          </a:p>
          <a:p>
            <a:r>
              <a:rPr lang="en-US" dirty="0"/>
              <a:t> </a:t>
            </a:r>
          </a:p>
          <a:p>
            <a:endParaRPr lang="en-US" dirty="0"/>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8690" y="156748"/>
            <a:ext cx="1549400" cy="694452"/>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38689" y="156748"/>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9" name="Picture 8">
            <a:extLst>
              <a:ext uri="{FF2B5EF4-FFF2-40B4-BE49-F238E27FC236}">
                <a16:creationId xmlns:a16="http://schemas.microsoft.com/office/drawing/2014/main" id="{ED090258-7069-4995-B197-DD03B8621E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9780" y="5809846"/>
            <a:ext cx="1302311" cy="920279"/>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64" name="Rectangle 163">
            <a:extLst>
              <a:ext uri="{FF2B5EF4-FFF2-40B4-BE49-F238E27FC236}">
                <a16:creationId xmlns:a16="http://schemas.microsoft.com/office/drawing/2014/main" id="{17D0E1DA-236C-D244-B2D0-8118560F8726}"/>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52AC568-3812-9348-89F1-2D2332C786BF}"/>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6" name="Rectangle 165">
            <a:extLst>
              <a:ext uri="{FF2B5EF4-FFF2-40B4-BE49-F238E27FC236}">
                <a16:creationId xmlns:a16="http://schemas.microsoft.com/office/drawing/2014/main" id="{A57D175D-5DB1-EB41-AB23-ECB96DF915B0}"/>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7" name="Rectangle 166">
            <a:extLst>
              <a:ext uri="{FF2B5EF4-FFF2-40B4-BE49-F238E27FC236}">
                <a16:creationId xmlns:a16="http://schemas.microsoft.com/office/drawing/2014/main" id="{B37F13F6-840B-D54B-BDB1-FB6B1804AA5B}"/>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49B8C7EC-1B6B-1F43-9F84-5783EA3E631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69" name="Shape 770">
            <a:extLst>
              <a:ext uri="{FF2B5EF4-FFF2-40B4-BE49-F238E27FC236}">
                <a16:creationId xmlns:a16="http://schemas.microsoft.com/office/drawing/2014/main" id="{76C59705-3791-4D44-9910-66D9B4BC5959}"/>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E82B36B6-2A9E-364C-84E6-D5728D0090C7}"/>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1" name="Shape 770">
            <a:extLst>
              <a:ext uri="{FF2B5EF4-FFF2-40B4-BE49-F238E27FC236}">
                <a16:creationId xmlns:a16="http://schemas.microsoft.com/office/drawing/2014/main" id="{079759CF-4800-C64C-8BCF-B188822C767A}"/>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2" name="Shape 770">
            <a:extLst>
              <a:ext uri="{FF2B5EF4-FFF2-40B4-BE49-F238E27FC236}">
                <a16:creationId xmlns:a16="http://schemas.microsoft.com/office/drawing/2014/main" id="{CF58B3EE-840A-A74D-8591-7927AF3EA508}"/>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91599BB7-0FEC-714B-B7E2-3613D1E7A2A1}"/>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4" name="Freeform 3">
            <a:extLst>
              <a:ext uri="{FF2B5EF4-FFF2-40B4-BE49-F238E27FC236}">
                <a16:creationId xmlns:a16="http://schemas.microsoft.com/office/drawing/2014/main" id="{533E288A-CDFF-ED45-9A0E-1C11BDA7EE1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Freeform 177">
            <a:extLst>
              <a:ext uri="{FF2B5EF4-FFF2-40B4-BE49-F238E27FC236}">
                <a16:creationId xmlns:a16="http://schemas.microsoft.com/office/drawing/2014/main" id="{AABDF756-C5C8-1946-A3A6-937C771FB255}"/>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Freeform 179">
            <a:extLst>
              <a:ext uri="{FF2B5EF4-FFF2-40B4-BE49-F238E27FC236}">
                <a16:creationId xmlns:a16="http://schemas.microsoft.com/office/drawing/2014/main" id="{2D58B6BC-3188-FE41-AD78-8FDDD6595711}"/>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Freeform 181">
            <a:extLst>
              <a:ext uri="{FF2B5EF4-FFF2-40B4-BE49-F238E27FC236}">
                <a16:creationId xmlns:a16="http://schemas.microsoft.com/office/drawing/2014/main" id="{3B68FBCD-E319-E545-912E-B13955C7D099}"/>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Freeform 183">
            <a:extLst>
              <a:ext uri="{FF2B5EF4-FFF2-40B4-BE49-F238E27FC236}">
                <a16:creationId xmlns:a16="http://schemas.microsoft.com/office/drawing/2014/main" id="{014F8FF4-02EB-7542-BA09-1A8E6DC479E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Shape 57">
            <a:extLst>
              <a:ext uri="{FF2B5EF4-FFF2-40B4-BE49-F238E27FC236}">
                <a16:creationId xmlns:a16="http://schemas.microsoft.com/office/drawing/2014/main" id="{9A0801E4-D7E8-2640-86AD-FF188EC4D7AF}"/>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0" name="Freeform: Shape 56">
            <a:extLst>
              <a:ext uri="{FF2B5EF4-FFF2-40B4-BE49-F238E27FC236}">
                <a16:creationId xmlns:a16="http://schemas.microsoft.com/office/drawing/2014/main" id="{E2A3B4EB-CEF0-2545-B3A7-2933CF64D428}"/>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1" name="Freeform: Shape 55">
            <a:extLst>
              <a:ext uri="{FF2B5EF4-FFF2-40B4-BE49-F238E27FC236}">
                <a16:creationId xmlns:a16="http://schemas.microsoft.com/office/drawing/2014/main" id="{1A3569D1-15B9-3C48-B6EA-97AC6642EBC9}"/>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2" name="Freeform: Shape 54">
            <a:extLst>
              <a:ext uri="{FF2B5EF4-FFF2-40B4-BE49-F238E27FC236}">
                <a16:creationId xmlns:a16="http://schemas.microsoft.com/office/drawing/2014/main" id="{1A500C07-D694-5943-B970-94B6EFD8A173}"/>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3" name="Freeform: Shape 53">
            <a:extLst>
              <a:ext uri="{FF2B5EF4-FFF2-40B4-BE49-F238E27FC236}">
                <a16:creationId xmlns:a16="http://schemas.microsoft.com/office/drawing/2014/main" id="{7A034DBC-D84D-4E4D-A3DC-662F3340E742}"/>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FINANCIAL SERVICEs</a:t>
            </a:r>
          </a:p>
        </p:txBody>
      </p:sp>
      <p:sp>
        <p:nvSpPr>
          <p:cNvPr id="8" name="Text Placeholder 7">
            <a:extLst>
              <a:ext uri="{FF2B5EF4-FFF2-40B4-BE49-F238E27FC236}">
                <a16:creationId xmlns:a16="http://schemas.microsoft.com/office/drawing/2014/main" id="{82D82BCD-D634-48F4-9930-9D6D9A3DA9F2}"/>
              </a:ext>
            </a:extLst>
          </p:cNvPr>
          <p:cNvSpPr>
            <a:spLocks noGrp="1"/>
          </p:cNvSpPr>
          <p:nvPr>
            <p:ph type="body" sz="quarter" idx="12"/>
          </p:nvPr>
        </p:nvSpPr>
        <p:spPr/>
        <p:txBody>
          <a:bodyPr/>
          <a:lstStyle/>
          <a:p>
            <a:r>
              <a:rPr lang="en-US" dirty="0">
                <a:sym typeface="Source Sans Pro"/>
              </a:rPr>
              <a:t>Customer </a:t>
            </a:r>
            <a:br>
              <a:rPr lang="en-US" dirty="0">
                <a:sym typeface="Source Sans Pro"/>
              </a:rPr>
            </a:br>
            <a:r>
              <a:rPr lang="en-US" dirty="0">
                <a:sym typeface="Source Sans Pro"/>
              </a:rPr>
              <a:t>analytics</a:t>
            </a:r>
          </a:p>
        </p:txBody>
      </p:sp>
      <p:sp>
        <p:nvSpPr>
          <p:cNvPr id="73" name="Text Placeholder 72">
            <a:extLst>
              <a:ext uri="{FF2B5EF4-FFF2-40B4-BE49-F238E27FC236}">
                <a16:creationId xmlns:a16="http://schemas.microsoft.com/office/drawing/2014/main" id="{2395CB69-CF1E-4CB9-8D53-866FA312BF49}"/>
              </a:ext>
            </a:extLst>
          </p:cNvPr>
          <p:cNvSpPr>
            <a:spLocks noGrp="1"/>
          </p:cNvSpPr>
          <p:nvPr>
            <p:ph type="body" sz="quarter" idx="13"/>
          </p:nvPr>
        </p:nvSpPr>
        <p:spPr/>
        <p:txBody>
          <a:bodyPr/>
          <a:lstStyle/>
          <a:p>
            <a:r>
              <a:rPr lang="en-US" dirty="0">
                <a:sym typeface="Source Sans Pro"/>
              </a:rPr>
              <a:t>Financial</a:t>
            </a:r>
            <a:br>
              <a:rPr lang="en-US" dirty="0">
                <a:sym typeface="Source Sans Pro"/>
              </a:rPr>
            </a:br>
            <a:r>
              <a:rPr lang="en-US" dirty="0">
                <a:sym typeface="Source Sans Pro"/>
              </a:rPr>
              <a:t>modeling</a:t>
            </a:r>
          </a:p>
        </p:txBody>
      </p:sp>
      <p:sp>
        <p:nvSpPr>
          <p:cNvPr id="74" name="Text Placeholder 73">
            <a:extLst>
              <a:ext uri="{FF2B5EF4-FFF2-40B4-BE49-F238E27FC236}">
                <a16:creationId xmlns:a16="http://schemas.microsoft.com/office/drawing/2014/main" id="{B26C7612-1DCB-4AC7-A71D-75E9D6528BBD}"/>
              </a:ext>
            </a:extLst>
          </p:cNvPr>
          <p:cNvSpPr>
            <a:spLocks noGrp="1"/>
          </p:cNvSpPr>
          <p:nvPr>
            <p:ph type="body" sz="quarter" idx="14"/>
          </p:nvPr>
        </p:nvSpPr>
        <p:spPr/>
        <p:txBody>
          <a:bodyPr/>
          <a:lstStyle/>
          <a:p>
            <a:r>
              <a:rPr lang="en-US" dirty="0">
                <a:sym typeface="Source Sans Pro"/>
              </a:rPr>
              <a:t>Risk, fraud, </a:t>
            </a:r>
            <a:br>
              <a:rPr lang="en-US" dirty="0">
                <a:sym typeface="Source Sans Pro"/>
              </a:rPr>
            </a:br>
            <a:r>
              <a:rPr lang="en-US" dirty="0">
                <a:sym typeface="Source Sans Pro"/>
              </a:rPr>
              <a:t>threat detection</a:t>
            </a:r>
          </a:p>
        </p:txBody>
      </p:sp>
      <p:sp>
        <p:nvSpPr>
          <p:cNvPr id="75" name="Text Placeholder 74">
            <a:extLst>
              <a:ext uri="{FF2B5EF4-FFF2-40B4-BE49-F238E27FC236}">
                <a16:creationId xmlns:a16="http://schemas.microsoft.com/office/drawing/2014/main" id="{66DD9C26-BC68-4FC4-B15E-4EBE30E66E7A}"/>
              </a:ext>
            </a:extLst>
          </p:cNvPr>
          <p:cNvSpPr>
            <a:spLocks noGrp="1"/>
          </p:cNvSpPr>
          <p:nvPr>
            <p:ph type="body" sz="quarter" idx="15"/>
          </p:nvPr>
        </p:nvSpPr>
        <p:spPr/>
        <p:txBody>
          <a:bodyPr/>
          <a:lstStyle/>
          <a:p>
            <a:r>
              <a:rPr lang="en-US" dirty="0">
                <a:sym typeface="Source Sans Pro"/>
              </a:rPr>
              <a:t>Credit</a:t>
            </a:r>
            <a:br>
              <a:rPr lang="en-US" dirty="0">
                <a:sym typeface="Source Sans Pro"/>
              </a:rPr>
            </a:br>
            <a:r>
              <a:rPr lang="en-US" dirty="0">
                <a:sym typeface="Source Sans Pro"/>
              </a:rPr>
              <a:t>analytics</a:t>
            </a:r>
          </a:p>
        </p:txBody>
      </p:sp>
      <p:sp>
        <p:nvSpPr>
          <p:cNvPr id="76" name="Text Placeholder 75">
            <a:extLst>
              <a:ext uri="{FF2B5EF4-FFF2-40B4-BE49-F238E27FC236}">
                <a16:creationId xmlns:a16="http://schemas.microsoft.com/office/drawing/2014/main" id="{E7197D69-ACCB-4E82-949A-6A38FF034FE1}"/>
              </a:ext>
            </a:extLst>
          </p:cNvPr>
          <p:cNvSpPr>
            <a:spLocks noGrp="1"/>
          </p:cNvSpPr>
          <p:nvPr>
            <p:ph type="body" sz="quarter" idx="16"/>
          </p:nvPr>
        </p:nvSpPr>
        <p:spPr/>
        <p:txBody>
          <a:bodyPr/>
          <a:lstStyle/>
          <a:p>
            <a:r>
              <a:rPr lang="en-US" dirty="0">
                <a:sym typeface="Source Sans Pro"/>
              </a:rPr>
              <a:t>Marketing</a:t>
            </a:r>
            <a:br>
              <a:rPr lang="en-US" dirty="0">
                <a:sym typeface="Source Sans Pro"/>
              </a:rPr>
            </a:br>
            <a:r>
              <a:rPr lang="en-US" dirty="0">
                <a:sym typeface="Source Sans Pro"/>
              </a:rPr>
              <a:t>analytics</a:t>
            </a:r>
          </a:p>
        </p:txBody>
      </p:sp>
      <p:sp>
        <p:nvSpPr>
          <p:cNvPr id="13" name="Text Placeholder 12">
            <a:extLst>
              <a:ext uri="{FF2B5EF4-FFF2-40B4-BE49-F238E27FC236}">
                <a16:creationId xmlns:a16="http://schemas.microsoft.com/office/drawing/2014/main" id="{88950303-C95A-4349-B859-2B60C0233162}"/>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 </a:t>
            </a:r>
            <a:br>
              <a:rPr lang="en-US" dirty="0">
                <a:sym typeface="Source Sans Pro"/>
              </a:rPr>
            </a:br>
            <a:r>
              <a:rPr lang="en-US" dirty="0">
                <a:sym typeface="Source Sans Pro"/>
              </a:rPr>
              <a:t>for a better </a:t>
            </a:r>
            <a:r>
              <a:rPr lang="en-US" spc="-10" dirty="0">
                <a:sym typeface="Source Sans Pro"/>
              </a:rPr>
              <a:t>customer experience</a:t>
            </a:r>
          </a:p>
        </p:txBody>
      </p:sp>
      <p:sp>
        <p:nvSpPr>
          <p:cNvPr id="14" name="Text Placeholder 13">
            <a:extLst>
              <a:ext uri="{FF2B5EF4-FFF2-40B4-BE49-F238E27FC236}">
                <a16:creationId xmlns:a16="http://schemas.microsoft.com/office/drawing/2014/main" id="{2ED7FB41-70AC-464A-BCA0-4E3CA8A79B9A}"/>
              </a:ext>
            </a:extLst>
          </p:cNvPr>
          <p:cNvSpPr>
            <a:spLocks noGrp="1"/>
          </p:cNvSpPr>
          <p:nvPr>
            <p:ph type="body" sz="quarter" idx="23"/>
          </p:nvPr>
        </p:nvSpPr>
        <p:spPr/>
        <p:txBody>
          <a:bodyPr/>
          <a:lstStyle/>
          <a:p>
            <a:r>
              <a:rPr lang="en-US" dirty="0">
                <a:sym typeface="Source Sans Pro"/>
              </a:rPr>
              <a:t>Improved consumer outcomes and increased revenue</a:t>
            </a:r>
          </a:p>
        </p:txBody>
      </p:sp>
      <p:sp>
        <p:nvSpPr>
          <p:cNvPr id="15" name="Text Placeholder 14">
            <a:extLst>
              <a:ext uri="{FF2B5EF4-FFF2-40B4-BE49-F238E27FC236}">
                <a16:creationId xmlns:a16="http://schemas.microsoft.com/office/drawing/2014/main" id="{FED30B46-DA7E-4E5C-A98B-6133006522A7}"/>
              </a:ext>
            </a:extLst>
          </p:cNvPr>
          <p:cNvSpPr>
            <a:spLocks noGrp="1"/>
          </p:cNvSpPr>
          <p:nvPr>
            <p:ph type="body" sz="quarter" idx="24"/>
          </p:nvPr>
        </p:nvSpPr>
        <p:spPr/>
        <p:txBody>
          <a:bodyPr/>
          <a:lstStyle/>
          <a:p>
            <a:r>
              <a:rPr lang="en-US" dirty="0">
                <a:sym typeface="Source Sans Pro"/>
              </a:rPr>
              <a:t>Enhanced customer experience with machine learning</a:t>
            </a:r>
          </a:p>
        </p:txBody>
      </p:sp>
      <p:sp>
        <p:nvSpPr>
          <p:cNvPr id="16" name="Text Placeholder 15">
            <a:extLst>
              <a:ext uri="{FF2B5EF4-FFF2-40B4-BE49-F238E27FC236}">
                <a16:creationId xmlns:a16="http://schemas.microsoft.com/office/drawing/2014/main" id="{4B8D9D13-712F-445F-827C-5635EE4578C7}"/>
              </a:ext>
            </a:extLst>
          </p:cNvPr>
          <p:cNvSpPr>
            <a:spLocks noGrp="1"/>
          </p:cNvSpPr>
          <p:nvPr>
            <p:ph type="body" sz="quarter" idx="25"/>
          </p:nvPr>
        </p:nvSpPr>
        <p:spPr/>
        <p:txBody>
          <a:bodyPr/>
          <a:lstStyle/>
          <a:p>
            <a:r>
              <a:rPr lang="en-US" dirty="0">
                <a:sym typeface="Source Sans Pro"/>
              </a:rPr>
              <a:t>Transform growth </a:t>
            </a:r>
            <a:br>
              <a:rPr lang="en-US" dirty="0">
                <a:sym typeface="Source Sans Pro"/>
              </a:rPr>
            </a:br>
            <a:r>
              <a:rPr lang="en-US" dirty="0">
                <a:sym typeface="Source Sans Pro"/>
              </a:rPr>
              <a:t>with predictive </a:t>
            </a:r>
            <a:br>
              <a:rPr lang="en-US" dirty="0">
                <a:sym typeface="Source Sans Pro"/>
              </a:rPr>
            </a:br>
            <a:r>
              <a:rPr lang="en-US" dirty="0">
                <a:sym typeface="Source Sans Pro"/>
              </a:rPr>
              <a:t>analytics</a:t>
            </a:r>
          </a:p>
        </p:txBody>
      </p:sp>
      <p:sp>
        <p:nvSpPr>
          <p:cNvPr id="17" name="Text Placeholder 16">
            <a:extLst>
              <a:ext uri="{FF2B5EF4-FFF2-40B4-BE49-F238E27FC236}">
                <a16:creationId xmlns:a16="http://schemas.microsoft.com/office/drawing/2014/main" id="{2DA8299C-B642-4B4C-A9CF-1AF17379D95C}"/>
              </a:ext>
            </a:extLst>
          </p:cNvPr>
          <p:cNvSpPr>
            <a:spLocks noGrp="1"/>
          </p:cNvSpPr>
          <p:nvPr>
            <p:ph type="body" sz="quarter" idx="26"/>
          </p:nvPr>
        </p:nvSpPr>
        <p:spPr/>
        <p:txBody>
          <a:bodyPr/>
          <a:lstStyle/>
          <a:p>
            <a:r>
              <a:rPr lang="en-US" dirty="0">
                <a:sym typeface="Source Sans Pro"/>
              </a:rPr>
              <a:t>Improved customer engagement with machine learning</a:t>
            </a:r>
          </a:p>
        </p:txBody>
      </p:sp>
      <p:sp>
        <p:nvSpPr>
          <p:cNvPr id="77" name="Text Placeholder 76">
            <a:extLst>
              <a:ext uri="{FF2B5EF4-FFF2-40B4-BE49-F238E27FC236}">
                <a16:creationId xmlns:a16="http://schemas.microsoft.com/office/drawing/2014/main" id="{FB091478-3A96-4992-B29A-649150BCDF77}"/>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Credit history</a:t>
            </a:r>
          </a:p>
          <a:p>
            <a:r>
              <a:rPr lang="en-US" dirty="0">
                <a:sym typeface="Source Sans Pro"/>
              </a:rPr>
              <a:t>Transactional data</a:t>
            </a:r>
          </a:p>
          <a:p>
            <a:r>
              <a:rPr lang="en-US" dirty="0">
                <a:sym typeface="Source Sans Pro"/>
              </a:rPr>
              <a:t>LTV</a:t>
            </a:r>
          </a:p>
          <a:p>
            <a:r>
              <a:rPr lang="en-US" dirty="0">
                <a:sym typeface="Source Sans Pro"/>
              </a:rPr>
              <a:t>Loyalty</a:t>
            </a:r>
          </a:p>
        </p:txBody>
      </p:sp>
      <p:sp>
        <p:nvSpPr>
          <p:cNvPr id="78" name="Text Placeholder 77">
            <a:extLst>
              <a:ext uri="{FF2B5EF4-FFF2-40B4-BE49-F238E27FC236}">
                <a16:creationId xmlns:a16="http://schemas.microsoft.com/office/drawing/2014/main" id="{8A6AACF9-3948-46D6-B0BE-EDFA8C42DFB2}"/>
              </a:ext>
            </a:extLst>
          </p:cNvPr>
          <p:cNvSpPr>
            <a:spLocks noGrp="1"/>
          </p:cNvSpPr>
          <p:nvPr>
            <p:ph type="body" sz="quarter" idx="28"/>
          </p:nvPr>
        </p:nvSpPr>
        <p:spPr/>
        <p:txBody>
          <a:bodyPr/>
          <a:lstStyle/>
          <a:p>
            <a:r>
              <a:rPr lang="en-US" dirty="0">
                <a:sym typeface="Source Sans Pro"/>
              </a:rPr>
              <a:t>Customer segmentation</a:t>
            </a:r>
          </a:p>
          <a:p>
            <a:r>
              <a:rPr lang="en-US" dirty="0">
                <a:sym typeface="Source Sans Pro"/>
              </a:rPr>
              <a:t>CRM data</a:t>
            </a:r>
          </a:p>
          <a:p>
            <a:r>
              <a:rPr lang="en-US" dirty="0">
                <a:sym typeface="Source Sans Pro"/>
              </a:rPr>
              <a:t>Credit data</a:t>
            </a:r>
          </a:p>
          <a:p>
            <a:r>
              <a:rPr lang="en-US" dirty="0">
                <a:sym typeface="Source Sans Pro"/>
              </a:rPr>
              <a:t>Market data</a:t>
            </a:r>
          </a:p>
        </p:txBody>
      </p:sp>
      <p:sp>
        <p:nvSpPr>
          <p:cNvPr id="79" name="Text Placeholder 78">
            <a:extLst>
              <a:ext uri="{FF2B5EF4-FFF2-40B4-BE49-F238E27FC236}">
                <a16:creationId xmlns:a16="http://schemas.microsoft.com/office/drawing/2014/main" id="{A77A5204-B502-4025-BFC3-B560AEF7B2D7}"/>
              </a:ext>
            </a:extLst>
          </p:cNvPr>
          <p:cNvSpPr>
            <a:spLocks noGrp="1"/>
          </p:cNvSpPr>
          <p:nvPr>
            <p:ph type="body" sz="quarter" idx="30"/>
          </p:nvPr>
        </p:nvSpPr>
        <p:spPr/>
        <p:txBody>
          <a:bodyPr/>
          <a:lstStyle/>
          <a:p>
            <a:r>
              <a:rPr lang="en-US" dirty="0">
                <a:sym typeface="Source Sans Pro"/>
              </a:rPr>
              <a:t>CRM</a:t>
            </a:r>
          </a:p>
          <a:p>
            <a:r>
              <a:rPr lang="en-US" dirty="0">
                <a:sym typeface="Source Sans Pro"/>
              </a:rPr>
              <a:t>Credit</a:t>
            </a:r>
          </a:p>
          <a:p>
            <a:r>
              <a:rPr lang="en-US" dirty="0">
                <a:sym typeface="Source Sans Pro"/>
              </a:rPr>
              <a:t>Risk</a:t>
            </a:r>
          </a:p>
          <a:p>
            <a:r>
              <a:rPr lang="en-US" dirty="0">
                <a:sym typeface="Source Sans Pro"/>
              </a:rPr>
              <a:t>Merchant records</a:t>
            </a:r>
          </a:p>
          <a:p>
            <a:r>
              <a:rPr lang="en-US" dirty="0">
                <a:sym typeface="Source Sans Pro"/>
              </a:rPr>
              <a:t>Products and services</a:t>
            </a:r>
          </a:p>
        </p:txBody>
      </p:sp>
      <p:sp>
        <p:nvSpPr>
          <p:cNvPr id="80" name="Text Placeholder 79">
            <a:extLst>
              <a:ext uri="{FF2B5EF4-FFF2-40B4-BE49-F238E27FC236}">
                <a16:creationId xmlns:a16="http://schemas.microsoft.com/office/drawing/2014/main" id="{E7485B90-2420-4983-BA4E-9D4E3E450445}"/>
              </a:ext>
            </a:extLst>
          </p:cNvPr>
          <p:cNvSpPr>
            <a:spLocks noGrp="1"/>
          </p:cNvSpPr>
          <p:nvPr>
            <p:ph type="body" sz="quarter" idx="31"/>
          </p:nvPr>
        </p:nvSpPr>
        <p:spPr/>
        <p:txBody>
          <a:bodyPr/>
          <a:lstStyle/>
          <a:p>
            <a:r>
              <a:rPr lang="en-US" dirty="0">
                <a:sym typeface="Source Sans Pro"/>
              </a:rPr>
              <a:t>Clickstream data</a:t>
            </a:r>
          </a:p>
          <a:p>
            <a:r>
              <a:rPr lang="en-US" dirty="0">
                <a:sym typeface="Source Sans Pro"/>
              </a:rPr>
              <a:t>Products</a:t>
            </a:r>
          </a:p>
          <a:p>
            <a:r>
              <a:rPr lang="en-US" dirty="0">
                <a:sym typeface="Source Sans Pro"/>
              </a:rPr>
              <a:t>Services</a:t>
            </a:r>
          </a:p>
          <a:p>
            <a:r>
              <a:rPr lang="en-US" dirty="0">
                <a:sym typeface="Source Sans Pro"/>
              </a:rPr>
              <a:t>Customer service data </a:t>
            </a:r>
          </a:p>
        </p:txBody>
      </p:sp>
      <p:sp>
        <p:nvSpPr>
          <p:cNvPr id="22" name="Text Placeholder 21">
            <a:extLst>
              <a:ext uri="{FF2B5EF4-FFF2-40B4-BE49-F238E27FC236}">
                <a16:creationId xmlns:a16="http://schemas.microsoft.com/office/drawing/2014/main" id="{1CEC16F6-2851-4909-AEB4-D3C029BD8B3D}"/>
              </a:ext>
            </a:extLst>
          </p:cNvPr>
          <p:cNvSpPr>
            <a:spLocks noGrp="1"/>
          </p:cNvSpPr>
          <p:nvPr>
            <p:ph type="body" sz="quarter" idx="36"/>
          </p:nvPr>
        </p:nvSpPr>
        <p:spPr/>
        <p:txBody>
          <a:bodyPr/>
          <a:lstStyle/>
          <a:p>
            <a:r>
              <a:rPr lang="en-US" dirty="0">
                <a:sym typeface="Source Sans Pro Light"/>
              </a:rPr>
              <a:t>Customer 360 degree evaluation </a:t>
            </a:r>
          </a:p>
          <a:p>
            <a:r>
              <a:rPr lang="en-US" dirty="0">
                <a:sym typeface="Source Sans Pro Light"/>
              </a:rPr>
              <a:t>Customer segmentation</a:t>
            </a:r>
          </a:p>
          <a:p>
            <a:r>
              <a:rPr lang="en-US" dirty="0">
                <a:sym typeface="Source Sans Pro Light"/>
              </a:rPr>
              <a:t>Reduced customer churn</a:t>
            </a:r>
          </a:p>
          <a:p>
            <a:r>
              <a:rPr lang="en-US" dirty="0">
                <a:sym typeface="Source Sans Pro Light"/>
              </a:rPr>
              <a:t>Underwriting, servicing and delinquency handling</a:t>
            </a:r>
          </a:p>
          <a:p>
            <a:r>
              <a:rPr lang="en-US" dirty="0">
                <a:sym typeface="Source Sans Pro Light"/>
              </a:rPr>
              <a:t>Insights for new products</a:t>
            </a:r>
          </a:p>
        </p:txBody>
      </p:sp>
      <p:sp>
        <p:nvSpPr>
          <p:cNvPr id="23" name="Text Placeholder 22">
            <a:extLst>
              <a:ext uri="{FF2B5EF4-FFF2-40B4-BE49-F238E27FC236}">
                <a16:creationId xmlns:a16="http://schemas.microsoft.com/office/drawing/2014/main" id="{CE675070-6A0A-4389-9C50-AA08403399C8}"/>
              </a:ext>
            </a:extLst>
          </p:cNvPr>
          <p:cNvSpPr>
            <a:spLocks noGrp="1"/>
          </p:cNvSpPr>
          <p:nvPr>
            <p:ph type="body" sz="quarter" idx="37"/>
          </p:nvPr>
        </p:nvSpPr>
        <p:spPr/>
        <p:txBody>
          <a:bodyPr/>
          <a:lstStyle/>
          <a:p>
            <a:r>
              <a:rPr lang="en-US" dirty="0">
                <a:sym typeface="Source Sans Pro Light"/>
              </a:rPr>
              <a:t>Commercial/retail banking, securities, trading and  investment models</a:t>
            </a:r>
          </a:p>
          <a:p>
            <a:r>
              <a:rPr lang="en-US" dirty="0">
                <a:sym typeface="Source Sans Pro Light"/>
              </a:rPr>
              <a:t>Decision science, simulations and forecasting</a:t>
            </a:r>
          </a:p>
          <a:p>
            <a:r>
              <a:rPr lang="en-US" dirty="0">
                <a:sym typeface="Source Sans Pro Light"/>
              </a:rPr>
              <a:t>Investment recommendations</a:t>
            </a:r>
          </a:p>
        </p:txBody>
      </p:sp>
      <p:sp>
        <p:nvSpPr>
          <p:cNvPr id="24" name="Text Placeholder 23">
            <a:extLst>
              <a:ext uri="{FF2B5EF4-FFF2-40B4-BE49-F238E27FC236}">
                <a16:creationId xmlns:a16="http://schemas.microsoft.com/office/drawing/2014/main" id="{7A133170-0275-45A6-912C-59AA26E7493C}"/>
              </a:ext>
            </a:extLst>
          </p:cNvPr>
          <p:cNvSpPr>
            <a:spLocks noGrp="1"/>
          </p:cNvSpPr>
          <p:nvPr>
            <p:ph type="body" sz="quarter" idx="38"/>
          </p:nvPr>
        </p:nvSpPr>
        <p:spPr/>
        <p:txBody>
          <a:bodyPr/>
          <a:lstStyle/>
          <a:p>
            <a:r>
              <a:rPr lang="en-US" dirty="0">
                <a:sym typeface="Source Sans Pro Light"/>
              </a:rPr>
              <a:t>Real-time anomaly detection</a:t>
            </a:r>
          </a:p>
          <a:p>
            <a:r>
              <a:rPr lang="en-US" dirty="0">
                <a:sym typeface="Source Sans Pro Light"/>
              </a:rPr>
              <a:t>Card monitoring and fraud detection </a:t>
            </a:r>
          </a:p>
          <a:p>
            <a:r>
              <a:rPr lang="en-US" dirty="0">
                <a:sym typeface="Source Sans Pro Light"/>
              </a:rPr>
              <a:t>Security threat identification</a:t>
            </a:r>
          </a:p>
          <a:p>
            <a:r>
              <a:rPr lang="en-US" dirty="0">
                <a:sym typeface="Source Sans Pro Light"/>
              </a:rPr>
              <a:t>Risk aggregation</a:t>
            </a:r>
          </a:p>
        </p:txBody>
      </p:sp>
      <p:sp>
        <p:nvSpPr>
          <p:cNvPr id="25" name="Text Placeholder 24">
            <a:extLst>
              <a:ext uri="{FF2B5EF4-FFF2-40B4-BE49-F238E27FC236}">
                <a16:creationId xmlns:a16="http://schemas.microsoft.com/office/drawing/2014/main" id="{760C2300-0DBD-4E0D-ABA1-4AD9C6C4AD0A}"/>
              </a:ext>
            </a:extLst>
          </p:cNvPr>
          <p:cNvSpPr>
            <a:spLocks noGrp="1"/>
          </p:cNvSpPr>
          <p:nvPr>
            <p:ph type="body" sz="quarter" idx="39"/>
          </p:nvPr>
        </p:nvSpPr>
        <p:spPr>
          <a:xfrm>
            <a:off x="7520214" y="4076371"/>
            <a:ext cx="1852613" cy="1015663"/>
          </a:xfrm>
        </p:spPr>
        <p:txBody>
          <a:bodyPr/>
          <a:lstStyle/>
          <a:p>
            <a:r>
              <a:rPr lang="en-US" dirty="0">
                <a:sym typeface="Source Sans Pro Light"/>
              </a:rPr>
              <a:t>Enterprise DataHub</a:t>
            </a:r>
          </a:p>
          <a:p>
            <a:r>
              <a:rPr lang="en-US" dirty="0">
                <a:sym typeface="Source Sans Pro Light"/>
              </a:rPr>
              <a:t>Regulatory and compliance analysis</a:t>
            </a:r>
          </a:p>
          <a:p>
            <a:r>
              <a:rPr lang="en-US" dirty="0">
                <a:sym typeface="Source Sans Pro Light"/>
              </a:rPr>
              <a:t>Credit risk management</a:t>
            </a:r>
          </a:p>
          <a:p>
            <a:r>
              <a:rPr lang="en-US" dirty="0">
                <a:sym typeface="Source Sans Pro Light"/>
              </a:rPr>
              <a:t>Automated credit analytics</a:t>
            </a:r>
          </a:p>
        </p:txBody>
      </p:sp>
      <p:sp>
        <p:nvSpPr>
          <p:cNvPr id="26" name="Text Placeholder 25">
            <a:extLst>
              <a:ext uri="{FF2B5EF4-FFF2-40B4-BE49-F238E27FC236}">
                <a16:creationId xmlns:a16="http://schemas.microsoft.com/office/drawing/2014/main" id="{82023C09-B9A9-4034-A082-7F8DF2B0A5A2}"/>
              </a:ext>
            </a:extLst>
          </p:cNvPr>
          <p:cNvSpPr>
            <a:spLocks noGrp="1"/>
          </p:cNvSpPr>
          <p:nvPr>
            <p:ph type="body" sz="quarter" idx="40"/>
          </p:nvPr>
        </p:nvSpPr>
        <p:spPr/>
        <p:txBody>
          <a:bodyPr/>
          <a:lstStyle/>
          <a:p>
            <a:r>
              <a:rPr lang="en-US" dirty="0">
                <a:sym typeface="Source Sans Pro Light"/>
              </a:rPr>
              <a:t>Recommendation engine</a:t>
            </a:r>
          </a:p>
          <a:p>
            <a:r>
              <a:rPr lang="en-US" dirty="0">
                <a:sym typeface="Source Sans Pro Light"/>
              </a:rPr>
              <a:t>Predictive analytics and targeted advertising</a:t>
            </a:r>
          </a:p>
          <a:p>
            <a:r>
              <a:rPr lang="en-US" dirty="0">
                <a:sym typeface="Source Sans Pro Light"/>
              </a:rPr>
              <a:t>Fast marketing and multi-channel engagement</a:t>
            </a:r>
          </a:p>
          <a:p>
            <a:r>
              <a:rPr lang="en-US" dirty="0">
                <a:sym typeface="Source Sans Pro Light"/>
              </a:rPr>
              <a:t>Customer sentiment analysis</a:t>
            </a:r>
          </a:p>
        </p:txBody>
      </p:sp>
      <p:sp>
        <p:nvSpPr>
          <p:cNvPr id="81" name="Text Placeholder 80">
            <a:extLst>
              <a:ext uri="{FF2B5EF4-FFF2-40B4-BE49-F238E27FC236}">
                <a16:creationId xmlns:a16="http://schemas.microsoft.com/office/drawing/2014/main" id="{BB04CA12-67E7-4F46-A28C-AB2678ADC3B3}"/>
              </a:ext>
            </a:extLst>
          </p:cNvPr>
          <p:cNvSpPr>
            <a:spLocks noGrp="1"/>
          </p:cNvSpPr>
          <p:nvPr>
            <p:ph type="body" sz="quarter" idx="41"/>
          </p:nvPr>
        </p:nvSpPr>
        <p:spPr/>
        <p:txBody>
          <a:bodyPr/>
          <a:lstStyle/>
          <a:p>
            <a:r>
              <a:rPr lang="en-US" dirty="0">
                <a:sym typeface="Source Sans Pro"/>
              </a:rPr>
              <a:t>Transaction data</a:t>
            </a:r>
          </a:p>
          <a:p>
            <a:r>
              <a:rPr lang="en-US" dirty="0">
                <a:sym typeface="Source Sans Pro"/>
              </a:rPr>
              <a:t>Demographics</a:t>
            </a:r>
          </a:p>
          <a:p>
            <a:r>
              <a:rPr lang="en-US" dirty="0">
                <a:sym typeface="Source Sans Pro"/>
              </a:rPr>
              <a:t>Purchasing history</a:t>
            </a:r>
          </a:p>
          <a:p>
            <a:r>
              <a:rPr lang="en-US" dirty="0">
                <a:sym typeface="Source Sans Pro"/>
              </a:rPr>
              <a:t>Trends</a:t>
            </a:r>
          </a:p>
        </p:txBody>
      </p:sp>
      <p:sp>
        <p:nvSpPr>
          <p:cNvPr id="28" name="Text Placeholder 27">
            <a:extLst>
              <a:ext uri="{FF2B5EF4-FFF2-40B4-BE49-F238E27FC236}">
                <a16:creationId xmlns:a16="http://schemas.microsoft.com/office/drawing/2014/main" id="{086C5C07-1DC3-417E-99D1-59F7619F0DEE}"/>
              </a:ext>
            </a:extLst>
          </p:cNvPr>
          <p:cNvSpPr>
            <a:spLocks noGrp="1"/>
          </p:cNvSpPr>
          <p:nvPr>
            <p:ph type="body" sz="quarter" idx="42"/>
          </p:nvPr>
        </p:nvSpPr>
        <p:spPr/>
        <p:txBody>
          <a:bodyPr/>
          <a:lstStyle/>
          <a:p>
            <a:r>
              <a:rPr lang="en-US" dirty="0">
                <a:sym typeface="Source Sans Pro"/>
              </a:rPr>
              <a:t>Effective customer </a:t>
            </a:r>
            <a:br>
              <a:rPr lang="en-US" dirty="0">
                <a:sym typeface="Source Sans Pro"/>
              </a:rPr>
            </a:br>
            <a:r>
              <a:rPr lang="en-US" dirty="0">
                <a:sym typeface="Source Sans Pro"/>
              </a:rPr>
              <a:t>engagement</a:t>
            </a:r>
          </a:p>
        </p:txBody>
      </p:sp>
      <p:sp>
        <p:nvSpPr>
          <p:cNvPr id="29" name="Text Placeholder 28">
            <a:extLst>
              <a:ext uri="{FF2B5EF4-FFF2-40B4-BE49-F238E27FC236}">
                <a16:creationId xmlns:a16="http://schemas.microsoft.com/office/drawing/2014/main" id="{27EFFF75-5EE8-4DBF-85F7-3B9C73B844A3}"/>
              </a:ext>
            </a:extLst>
          </p:cNvPr>
          <p:cNvSpPr>
            <a:spLocks noGrp="1"/>
          </p:cNvSpPr>
          <p:nvPr>
            <p:ph type="body" sz="quarter" idx="43"/>
          </p:nvPr>
        </p:nvSpPr>
        <p:spPr/>
        <p:txBody>
          <a:bodyPr/>
          <a:lstStyle/>
          <a:p>
            <a:r>
              <a:rPr lang="en-US" dirty="0">
                <a:sym typeface="Source Sans Pro"/>
              </a:rPr>
              <a:t>Decision services </a:t>
            </a:r>
            <a:br>
              <a:rPr lang="en-US" dirty="0">
                <a:sym typeface="Source Sans Pro"/>
              </a:rPr>
            </a:br>
            <a:r>
              <a:rPr lang="en-US" dirty="0">
                <a:sym typeface="Source Sans Pro"/>
              </a:rPr>
              <a:t>management</a:t>
            </a:r>
          </a:p>
          <a:p>
            <a:endParaRPr lang="en-US" dirty="0"/>
          </a:p>
        </p:txBody>
      </p:sp>
      <p:sp>
        <p:nvSpPr>
          <p:cNvPr id="82" name="Text Placeholder 81">
            <a:extLst>
              <a:ext uri="{FF2B5EF4-FFF2-40B4-BE49-F238E27FC236}">
                <a16:creationId xmlns:a16="http://schemas.microsoft.com/office/drawing/2014/main" id="{C88E1702-8217-48BB-9EAE-F9797BAFB913}"/>
              </a:ext>
            </a:extLst>
          </p:cNvPr>
          <p:cNvSpPr>
            <a:spLocks noGrp="1"/>
          </p:cNvSpPr>
          <p:nvPr>
            <p:ph type="body" sz="quarter" idx="44"/>
          </p:nvPr>
        </p:nvSpPr>
        <p:spPr/>
        <p:txBody>
          <a:bodyPr/>
          <a:lstStyle/>
          <a:p>
            <a:r>
              <a:rPr lang="en-US" dirty="0">
                <a:sym typeface="Source Sans Pro"/>
              </a:rPr>
              <a:t>Risk and revenue </a:t>
            </a:r>
            <a:br>
              <a:rPr lang="en-US" dirty="0">
                <a:sym typeface="Source Sans Pro"/>
              </a:rPr>
            </a:br>
            <a:r>
              <a:rPr lang="en-US" dirty="0">
                <a:sym typeface="Source Sans Pro"/>
              </a:rPr>
              <a:t>management</a:t>
            </a:r>
          </a:p>
        </p:txBody>
      </p:sp>
      <p:sp>
        <p:nvSpPr>
          <p:cNvPr id="83" name="Text Placeholder 82">
            <a:extLst>
              <a:ext uri="{FF2B5EF4-FFF2-40B4-BE49-F238E27FC236}">
                <a16:creationId xmlns:a16="http://schemas.microsoft.com/office/drawing/2014/main" id="{4BDB46C7-0CE1-466F-ABB4-6E3992A21EBE}"/>
              </a:ext>
            </a:extLst>
          </p:cNvPr>
          <p:cNvSpPr>
            <a:spLocks noGrp="1"/>
          </p:cNvSpPr>
          <p:nvPr>
            <p:ph type="body" sz="quarter" idx="45"/>
          </p:nvPr>
        </p:nvSpPr>
        <p:spPr/>
        <p:txBody>
          <a:bodyPr/>
          <a:lstStyle/>
          <a:p>
            <a:r>
              <a:rPr lang="en-US" dirty="0">
                <a:sym typeface="Source Sans Pro"/>
              </a:rPr>
              <a:t>Risk and compliance </a:t>
            </a:r>
            <a:br>
              <a:rPr lang="en-US" dirty="0">
                <a:sym typeface="Source Sans Pro"/>
              </a:rPr>
            </a:br>
            <a:r>
              <a:rPr lang="en-US" dirty="0">
                <a:sym typeface="Source Sans Pro"/>
              </a:rPr>
              <a:t>management</a:t>
            </a:r>
          </a:p>
        </p:txBody>
      </p:sp>
      <p:sp>
        <p:nvSpPr>
          <p:cNvPr id="84" name="Text Placeholder 83">
            <a:extLst>
              <a:ext uri="{FF2B5EF4-FFF2-40B4-BE49-F238E27FC236}">
                <a16:creationId xmlns:a16="http://schemas.microsoft.com/office/drawing/2014/main" id="{345C3785-D6EC-40BC-96A1-740A5340B258}"/>
              </a:ext>
            </a:extLst>
          </p:cNvPr>
          <p:cNvSpPr>
            <a:spLocks noGrp="1"/>
          </p:cNvSpPr>
          <p:nvPr>
            <p:ph type="body" sz="quarter" idx="46"/>
          </p:nvPr>
        </p:nvSpPr>
        <p:spPr/>
        <p:txBody>
          <a:bodyPr/>
          <a:lstStyle/>
          <a:p>
            <a:r>
              <a:rPr lang="en-US" dirty="0">
                <a:sym typeface="Source Sans Pro"/>
              </a:rPr>
              <a:t>Recommendation </a:t>
            </a:r>
            <a:br>
              <a:rPr lang="en-US" dirty="0">
                <a:sym typeface="Source Sans Pro"/>
              </a:rPr>
            </a:br>
            <a:r>
              <a:rPr lang="en-US" dirty="0">
                <a:sym typeface="Source Sans Pro"/>
              </a:rPr>
              <a:t>engine</a:t>
            </a:r>
          </a:p>
        </p:txBody>
      </p:sp>
      <p:grpSp>
        <p:nvGrpSpPr>
          <p:cNvPr id="152" name="Group 151">
            <a:extLst>
              <a:ext uri="{FF2B5EF4-FFF2-40B4-BE49-F238E27FC236}">
                <a16:creationId xmlns:a16="http://schemas.microsoft.com/office/drawing/2014/main" id="{F2C32587-31A7-B14A-BCBD-90B8019DABF8}"/>
              </a:ext>
            </a:extLst>
          </p:cNvPr>
          <p:cNvGrpSpPr/>
          <p:nvPr/>
        </p:nvGrpSpPr>
        <p:grpSpPr>
          <a:xfrm>
            <a:off x="1186508" y="3052158"/>
            <a:ext cx="417672" cy="294374"/>
            <a:chOff x="917486" y="1658380"/>
            <a:chExt cx="544658" cy="383874"/>
          </a:xfrm>
        </p:grpSpPr>
        <p:sp>
          <p:nvSpPr>
            <p:cNvPr id="153" name="Freeform 5">
              <a:extLst>
                <a:ext uri="{FF2B5EF4-FFF2-40B4-BE49-F238E27FC236}">
                  <a16:creationId xmlns:a16="http://schemas.microsoft.com/office/drawing/2014/main" id="{E3A1BD01-FC93-664C-9CC5-C1A3CCC4129D}"/>
                </a:ext>
              </a:extLst>
            </p:cNvPr>
            <p:cNvSpPr>
              <a:spLocks noEditPoints="1"/>
            </p:cNvSpPr>
            <p:nvPr/>
          </p:nvSpPr>
          <p:spPr bwMode="auto">
            <a:xfrm>
              <a:off x="917486" y="1658380"/>
              <a:ext cx="334834" cy="3741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C5C778A9-73B1-2C4F-B906-7F6EC8F43F2D}"/>
                </a:ext>
              </a:extLst>
            </p:cNvPr>
            <p:cNvSpPr/>
            <p:nvPr/>
          </p:nvSpPr>
          <p:spPr bwMode="auto">
            <a:xfrm>
              <a:off x="1292344" y="1872454"/>
              <a:ext cx="169800" cy="169800"/>
            </a:xfrm>
            <a:prstGeom prst="rect">
              <a:avLst/>
            </a:prstGeom>
            <a:solidFill>
              <a:schemeClr val="bg1"/>
            </a:solid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5" name="Rectangle 154">
              <a:extLst>
                <a:ext uri="{FF2B5EF4-FFF2-40B4-BE49-F238E27FC236}">
                  <a16:creationId xmlns:a16="http://schemas.microsoft.com/office/drawing/2014/main" id="{8C2A8C02-F364-BC4D-AC7C-8DD20698079E}"/>
                </a:ext>
              </a:extLst>
            </p:cNvPr>
            <p:cNvSpPr/>
            <p:nvPr/>
          </p:nvSpPr>
          <p:spPr bwMode="auto">
            <a:xfrm>
              <a:off x="1292344" y="1658380"/>
              <a:ext cx="169800" cy="169800"/>
            </a:xfrm>
            <a:prstGeom prst="rect">
              <a:avLst/>
            </a:prstGeom>
            <a:solidFill>
              <a:schemeClr val="bg1"/>
            </a:solid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A76AD42B-8EF3-B24F-A1C7-B1986DFC5A91}"/>
                </a:ext>
              </a:extLst>
            </p:cNvPr>
            <p:cNvGrpSpPr/>
            <p:nvPr/>
          </p:nvGrpSpPr>
          <p:grpSpPr>
            <a:xfrm>
              <a:off x="1317491" y="1703232"/>
              <a:ext cx="118798" cy="103908"/>
              <a:chOff x="4043611" y="1845129"/>
              <a:chExt cx="486303" cy="444500"/>
            </a:xfrm>
            <a:solidFill>
              <a:schemeClr val="bg1"/>
            </a:solidFill>
          </p:grpSpPr>
          <p:sp>
            <p:nvSpPr>
              <p:cNvPr id="158" name="Rectangle 157">
                <a:extLst>
                  <a:ext uri="{FF2B5EF4-FFF2-40B4-BE49-F238E27FC236}">
                    <a16:creationId xmlns:a16="http://schemas.microsoft.com/office/drawing/2014/main" id="{FDB0D211-EFC7-2947-9927-DC6C5D270B77}"/>
                  </a:ext>
                </a:extLst>
              </p:cNvPr>
              <p:cNvSpPr/>
              <p:nvPr/>
            </p:nvSpPr>
            <p:spPr bwMode="auto">
              <a:xfrm>
                <a:off x="4043611" y="1845129"/>
                <a:ext cx="120588" cy="444500"/>
              </a:xfrm>
              <a:prstGeom prst="rect">
                <a:avLst/>
              </a:prstGeom>
              <a:grp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9" name="Rectangle 158">
                <a:extLst>
                  <a:ext uri="{FF2B5EF4-FFF2-40B4-BE49-F238E27FC236}">
                    <a16:creationId xmlns:a16="http://schemas.microsoft.com/office/drawing/2014/main" id="{10A57776-FAB2-BE4D-B8BA-F211CB877ED4}"/>
                  </a:ext>
                </a:extLst>
              </p:cNvPr>
              <p:cNvSpPr/>
              <p:nvPr/>
            </p:nvSpPr>
            <p:spPr bwMode="auto">
              <a:xfrm>
                <a:off x="4226468" y="1943239"/>
                <a:ext cx="120588" cy="346390"/>
              </a:xfrm>
              <a:prstGeom prst="rect">
                <a:avLst/>
              </a:prstGeom>
              <a:grp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0" name="Rectangle 159">
                <a:extLst>
                  <a:ext uri="{FF2B5EF4-FFF2-40B4-BE49-F238E27FC236}">
                    <a16:creationId xmlns:a16="http://schemas.microsoft.com/office/drawing/2014/main" id="{772F022C-5A69-134D-8CBA-D9ACB60E5981}"/>
                  </a:ext>
                </a:extLst>
              </p:cNvPr>
              <p:cNvSpPr/>
              <p:nvPr/>
            </p:nvSpPr>
            <p:spPr bwMode="auto">
              <a:xfrm>
                <a:off x="4409326" y="2123442"/>
                <a:ext cx="120588" cy="166187"/>
              </a:xfrm>
              <a:prstGeom prst="rect">
                <a:avLst/>
              </a:prstGeom>
              <a:grp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Block Arc 156">
              <a:extLst>
                <a:ext uri="{FF2B5EF4-FFF2-40B4-BE49-F238E27FC236}">
                  <a16:creationId xmlns:a16="http://schemas.microsoft.com/office/drawing/2014/main" id="{A96A3549-FA9F-6647-A288-E26576100F89}"/>
                </a:ext>
              </a:extLst>
            </p:cNvPr>
            <p:cNvSpPr/>
            <p:nvPr/>
          </p:nvSpPr>
          <p:spPr bwMode="auto">
            <a:xfrm rot="5400000">
              <a:off x="1319072" y="1899182"/>
              <a:ext cx="116343" cy="116343"/>
            </a:xfrm>
            <a:prstGeom prst="blockArc">
              <a:avLst>
                <a:gd name="adj1" fmla="val 10800000"/>
                <a:gd name="adj2" fmla="val 6194989"/>
                <a:gd name="adj3" fmla="val 35445"/>
              </a:avLst>
            </a:prstGeom>
            <a:solidFill>
              <a:schemeClr val="bg1"/>
            </a:solidFill>
            <a:ln w="12700" cap="rnd">
              <a:solidFill>
                <a:srgbClr val="000000"/>
              </a:solidFill>
              <a:miter lim="800000"/>
              <a:headEnd/>
              <a:tailEn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charset="0"/>
              </a:endParaRPr>
            </a:p>
          </p:txBody>
        </p:sp>
      </p:grpSp>
      <p:grpSp>
        <p:nvGrpSpPr>
          <p:cNvPr id="100" name="Group 99">
            <a:extLst>
              <a:ext uri="{FF2B5EF4-FFF2-40B4-BE49-F238E27FC236}">
                <a16:creationId xmlns:a16="http://schemas.microsoft.com/office/drawing/2014/main" id="{F79493AC-AF61-9F49-A3ED-4DC7633AEE64}"/>
              </a:ext>
            </a:extLst>
          </p:cNvPr>
          <p:cNvGrpSpPr/>
          <p:nvPr/>
        </p:nvGrpSpPr>
        <p:grpSpPr>
          <a:xfrm>
            <a:off x="5934230" y="3052891"/>
            <a:ext cx="322176" cy="292908"/>
            <a:chOff x="4530976" y="2990126"/>
            <a:chExt cx="231285" cy="210274"/>
          </a:xfrm>
        </p:grpSpPr>
        <p:sp>
          <p:nvSpPr>
            <p:cNvPr id="101" name="Freeform 5">
              <a:extLst>
                <a:ext uri="{FF2B5EF4-FFF2-40B4-BE49-F238E27FC236}">
                  <a16:creationId xmlns:a16="http://schemas.microsoft.com/office/drawing/2014/main" id="{101A0B8F-4A61-3347-9DCC-144BD4390FBB}"/>
                </a:ext>
              </a:extLst>
            </p:cNvPr>
            <p:cNvSpPr>
              <a:spLocks noEditPoints="1"/>
            </p:cNvSpPr>
            <p:nvPr/>
          </p:nvSpPr>
          <p:spPr bwMode="auto">
            <a:xfrm>
              <a:off x="4530976" y="2990126"/>
              <a:ext cx="231285" cy="210274"/>
            </a:xfrm>
            <a:prstGeom prst="triangle">
              <a:avLst/>
            </a:prstGeom>
            <a:noFill/>
            <a:ln w="1270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75682166-BD46-7E46-8C8C-38F251BB9B37}"/>
                </a:ext>
              </a:extLst>
            </p:cNvPr>
            <p:cNvGrpSpPr/>
            <p:nvPr/>
          </p:nvGrpSpPr>
          <p:grpSpPr>
            <a:xfrm>
              <a:off x="4646619" y="3052307"/>
              <a:ext cx="0" cy="114206"/>
              <a:chOff x="4791447" y="2616042"/>
              <a:chExt cx="0" cy="1333767"/>
            </a:xfrm>
          </p:grpSpPr>
          <p:cxnSp>
            <p:nvCxnSpPr>
              <p:cNvPr id="103" name="Straight Connector 102">
                <a:extLst>
                  <a:ext uri="{FF2B5EF4-FFF2-40B4-BE49-F238E27FC236}">
                    <a16:creationId xmlns:a16="http://schemas.microsoft.com/office/drawing/2014/main" id="{5F039D5D-31A8-0849-8251-EC8D64985C84}"/>
                  </a:ext>
                </a:extLst>
              </p:cNvPr>
              <p:cNvCxnSpPr>
                <a:cxnSpLocks/>
              </p:cNvCxnSpPr>
              <p:nvPr/>
            </p:nvCxnSpPr>
            <p:spPr>
              <a:xfrm>
                <a:off x="4791447" y="2616042"/>
                <a:ext cx="0" cy="103019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081B4AE-3323-A443-9BDE-971AFCD52033}"/>
                  </a:ext>
                </a:extLst>
              </p:cNvPr>
              <p:cNvCxnSpPr>
                <a:cxnSpLocks/>
              </p:cNvCxnSpPr>
              <p:nvPr/>
            </p:nvCxnSpPr>
            <p:spPr>
              <a:xfrm>
                <a:off x="4791447" y="3793904"/>
                <a:ext cx="0" cy="15590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E9269048-0052-0744-8F8D-1668199ECD91}"/>
              </a:ext>
            </a:extLst>
          </p:cNvPr>
          <p:cNvGrpSpPr/>
          <p:nvPr/>
        </p:nvGrpSpPr>
        <p:grpSpPr>
          <a:xfrm>
            <a:off x="8233083" y="3017550"/>
            <a:ext cx="426877" cy="363590"/>
            <a:chOff x="7805727" y="1706954"/>
            <a:chExt cx="528015" cy="449734"/>
          </a:xfrm>
        </p:grpSpPr>
        <p:grpSp>
          <p:nvGrpSpPr>
            <p:cNvPr id="106" name="Group 105">
              <a:extLst>
                <a:ext uri="{FF2B5EF4-FFF2-40B4-BE49-F238E27FC236}">
                  <a16:creationId xmlns:a16="http://schemas.microsoft.com/office/drawing/2014/main" id="{E867CD01-A939-6346-BCF6-8005AE8BBC50}"/>
                </a:ext>
              </a:extLst>
            </p:cNvPr>
            <p:cNvGrpSpPr/>
            <p:nvPr/>
          </p:nvGrpSpPr>
          <p:grpSpPr>
            <a:xfrm>
              <a:off x="7921572" y="1706954"/>
              <a:ext cx="412170" cy="341878"/>
              <a:chOff x="8073681" y="1706954"/>
              <a:chExt cx="614480" cy="341878"/>
            </a:xfrm>
            <a:solidFill>
              <a:schemeClr val="bg1"/>
            </a:solidFill>
          </p:grpSpPr>
          <p:sp>
            <p:nvSpPr>
              <p:cNvPr id="112" name="Freeform 5">
                <a:extLst>
                  <a:ext uri="{FF2B5EF4-FFF2-40B4-BE49-F238E27FC236}">
                    <a16:creationId xmlns:a16="http://schemas.microsoft.com/office/drawing/2014/main" id="{ED29E458-97AA-B34A-980A-F842594FF81D}"/>
                  </a:ext>
                </a:extLst>
              </p:cNvPr>
              <p:cNvSpPr>
                <a:spLocks/>
              </p:cNvSpPr>
              <p:nvPr/>
            </p:nvSpPr>
            <p:spPr bwMode="auto">
              <a:xfrm>
                <a:off x="8073681" y="1706954"/>
                <a:ext cx="614480" cy="341877"/>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3" name="Rectangle 6">
                <a:extLst>
                  <a:ext uri="{FF2B5EF4-FFF2-40B4-BE49-F238E27FC236}">
                    <a16:creationId xmlns:a16="http://schemas.microsoft.com/office/drawing/2014/main" id="{358C0450-FC18-984C-B4F8-59A8A32E884C}"/>
                  </a:ext>
                </a:extLst>
              </p:cNvPr>
              <p:cNvSpPr>
                <a:spLocks noChangeArrowheads="1"/>
              </p:cNvSpPr>
              <p:nvPr/>
            </p:nvSpPr>
            <p:spPr bwMode="auto">
              <a:xfrm>
                <a:off x="8150170" y="1854745"/>
                <a:ext cx="46767" cy="19408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5DCBEAAA-1E02-9644-B501-B9B2FABA1BAA}"/>
                  </a:ext>
                </a:extLst>
              </p:cNvPr>
              <p:cNvSpPr>
                <a:spLocks noChangeArrowheads="1"/>
              </p:cNvSpPr>
              <p:nvPr/>
            </p:nvSpPr>
            <p:spPr bwMode="auto">
              <a:xfrm>
                <a:off x="8261021" y="1749711"/>
                <a:ext cx="48804" cy="299121"/>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5207556B-955F-934C-A69B-5D19CAB9D898}"/>
                  </a:ext>
                </a:extLst>
              </p:cNvPr>
              <p:cNvSpPr>
                <a:spLocks noChangeArrowheads="1"/>
              </p:cNvSpPr>
              <p:nvPr/>
            </p:nvSpPr>
            <p:spPr bwMode="auto">
              <a:xfrm>
                <a:off x="8374123" y="1811339"/>
                <a:ext cx="48804" cy="237493"/>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6" name="Rectangle 6">
                <a:extLst>
                  <a:ext uri="{FF2B5EF4-FFF2-40B4-BE49-F238E27FC236}">
                    <a16:creationId xmlns:a16="http://schemas.microsoft.com/office/drawing/2014/main" id="{D70556CA-C747-0747-A994-D6E50A7EB948}"/>
                  </a:ext>
                </a:extLst>
              </p:cNvPr>
              <p:cNvSpPr>
                <a:spLocks noChangeArrowheads="1"/>
              </p:cNvSpPr>
              <p:nvPr/>
            </p:nvSpPr>
            <p:spPr bwMode="auto">
              <a:xfrm>
                <a:off x="8487012" y="1922897"/>
                <a:ext cx="46767" cy="125935"/>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7" name="Rectangle 7">
                <a:extLst>
                  <a:ext uri="{FF2B5EF4-FFF2-40B4-BE49-F238E27FC236}">
                    <a16:creationId xmlns:a16="http://schemas.microsoft.com/office/drawing/2014/main" id="{E63A2484-3DED-3F4B-A5F3-F98EEA38008C}"/>
                  </a:ext>
                </a:extLst>
              </p:cNvPr>
              <p:cNvSpPr>
                <a:spLocks noChangeArrowheads="1"/>
              </p:cNvSpPr>
              <p:nvPr/>
            </p:nvSpPr>
            <p:spPr bwMode="auto">
              <a:xfrm>
                <a:off x="8597863" y="1854745"/>
                <a:ext cx="48804" cy="19408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1521F2D6-EABF-8748-ADB2-EF3A58D90A56}"/>
                </a:ext>
              </a:extLst>
            </p:cNvPr>
            <p:cNvGrpSpPr/>
            <p:nvPr/>
          </p:nvGrpSpPr>
          <p:grpSpPr>
            <a:xfrm>
              <a:off x="7805727" y="1919038"/>
              <a:ext cx="326372" cy="237650"/>
              <a:chOff x="6896100" y="2562568"/>
              <a:chExt cx="2444545" cy="1780014"/>
            </a:xfrm>
            <a:solidFill>
              <a:schemeClr val="bg1"/>
            </a:solidFill>
          </p:grpSpPr>
          <p:sp>
            <p:nvSpPr>
              <p:cNvPr id="108" name="Rounded Rectangle 109">
                <a:extLst>
                  <a:ext uri="{FF2B5EF4-FFF2-40B4-BE49-F238E27FC236}">
                    <a16:creationId xmlns:a16="http://schemas.microsoft.com/office/drawing/2014/main" id="{A05B9D40-02E7-7440-8C62-BE93BCBB5A82}"/>
                  </a:ext>
                </a:extLst>
              </p:cNvPr>
              <p:cNvSpPr/>
              <p:nvPr/>
            </p:nvSpPr>
            <p:spPr bwMode="auto">
              <a:xfrm>
                <a:off x="6896100" y="2562568"/>
                <a:ext cx="2444545" cy="1780014"/>
              </a:xfrm>
              <a:prstGeom prst="roundRect">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95EF2B0-AF42-1F41-8EA5-60CBA9CD16A9}"/>
                  </a:ext>
                </a:extLst>
              </p:cNvPr>
              <p:cNvCxnSpPr/>
              <p:nvPr/>
            </p:nvCxnSpPr>
            <p:spPr>
              <a:xfrm>
                <a:off x="6896100" y="3049104"/>
                <a:ext cx="2444545"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7C8004D-D8EE-6042-9D73-9E6D9A967AC1}"/>
                  </a:ext>
                </a:extLst>
              </p:cNvPr>
              <p:cNvCxnSpPr/>
              <p:nvPr/>
            </p:nvCxnSpPr>
            <p:spPr>
              <a:xfrm>
                <a:off x="6896100" y="3262707"/>
                <a:ext cx="2444545"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ounded Rectangle 112">
                <a:extLst>
                  <a:ext uri="{FF2B5EF4-FFF2-40B4-BE49-F238E27FC236}">
                    <a16:creationId xmlns:a16="http://schemas.microsoft.com/office/drawing/2014/main" id="{675F0A38-DD4C-4349-914B-BAF30D5C6CE8}"/>
                  </a:ext>
                </a:extLst>
              </p:cNvPr>
              <p:cNvSpPr/>
              <p:nvPr/>
            </p:nvSpPr>
            <p:spPr bwMode="auto">
              <a:xfrm>
                <a:off x="7128691" y="3725511"/>
                <a:ext cx="569604" cy="379738"/>
              </a:xfrm>
              <a:prstGeom prst="roundRect">
                <a:avLst>
                  <a:gd name="adj" fmla="val 25028"/>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90DEBADC-3A18-6B47-A171-400371068AB4}"/>
              </a:ext>
            </a:extLst>
          </p:cNvPr>
          <p:cNvGrpSpPr/>
          <p:nvPr/>
        </p:nvGrpSpPr>
        <p:grpSpPr>
          <a:xfrm>
            <a:off x="10535828" y="3046812"/>
            <a:ext cx="533532" cy="305067"/>
            <a:chOff x="3422472" y="3216171"/>
            <a:chExt cx="773774" cy="442433"/>
          </a:xfrm>
        </p:grpSpPr>
        <p:sp useBgFill="1">
          <p:nvSpPr>
            <p:cNvPr id="119" name="Freeform 50">
              <a:extLst>
                <a:ext uri="{FF2B5EF4-FFF2-40B4-BE49-F238E27FC236}">
                  <a16:creationId xmlns:a16="http://schemas.microsoft.com/office/drawing/2014/main" id="{737435F5-A1A2-9B40-948C-4323D1578723}"/>
                </a:ext>
              </a:extLst>
            </p:cNvPr>
            <p:cNvSpPr>
              <a:spLocks noChangeArrowheads="1"/>
            </p:cNvSpPr>
            <p:nvPr/>
          </p:nvSpPr>
          <p:spPr bwMode="auto">
            <a:xfrm>
              <a:off x="3864674" y="3429829"/>
              <a:ext cx="331572" cy="22877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120" name="Group 119">
              <a:extLst>
                <a:ext uri="{FF2B5EF4-FFF2-40B4-BE49-F238E27FC236}">
                  <a16:creationId xmlns:a16="http://schemas.microsoft.com/office/drawing/2014/main" id="{42AE9562-04AD-974A-86D3-F77E0CEDA32D}"/>
                </a:ext>
              </a:extLst>
            </p:cNvPr>
            <p:cNvGrpSpPr/>
            <p:nvPr/>
          </p:nvGrpSpPr>
          <p:grpSpPr>
            <a:xfrm>
              <a:off x="3537132" y="3216171"/>
              <a:ext cx="571433" cy="360800"/>
              <a:chOff x="992778" y="1508263"/>
              <a:chExt cx="2777318" cy="1753581"/>
            </a:xfrm>
          </p:grpSpPr>
          <p:sp useBgFill="1">
            <p:nvSpPr>
              <p:cNvPr id="139" name="Freeform 52">
                <a:extLst>
                  <a:ext uri="{FF2B5EF4-FFF2-40B4-BE49-F238E27FC236}">
                    <a16:creationId xmlns:a16="http://schemas.microsoft.com/office/drawing/2014/main" id="{4E0182D9-E899-9B40-8FF2-E5E89E6D2F19}"/>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0" name="Line 54">
                <a:extLst>
                  <a:ext uri="{FF2B5EF4-FFF2-40B4-BE49-F238E27FC236}">
                    <a16:creationId xmlns:a16="http://schemas.microsoft.com/office/drawing/2014/main" id="{9167E75F-31B3-AB47-BF1A-6EC4B8B4B7D1}"/>
                  </a:ext>
                </a:extLst>
              </p:cNvPr>
              <p:cNvSpPr>
                <a:spLocks noChangeShapeType="1"/>
              </p:cNvSpPr>
              <p:nvPr/>
            </p:nvSpPr>
            <p:spPr bwMode="auto">
              <a:xfrm flipH="1">
                <a:off x="2619004" y="2828347"/>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1" name="Line 55">
                <a:extLst>
                  <a:ext uri="{FF2B5EF4-FFF2-40B4-BE49-F238E27FC236}">
                    <a16:creationId xmlns:a16="http://schemas.microsoft.com/office/drawing/2014/main" id="{A97B12C9-FF97-2C41-9919-CACBA4C399A9}"/>
                  </a:ext>
                </a:extLst>
              </p:cNvPr>
              <p:cNvSpPr>
                <a:spLocks noChangeShapeType="1"/>
              </p:cNvSpPr>
              <p:nvPr/>
            </p:nvSpPr>
            <p:spPr bwMode="auto">
              <a:xfrm flipH="1">
                <a:off x="3123527" y="3026726"/>
                <a:ext cx="431049"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2" name="Line 56">
                <a:extLst>
                  <a:ext uri="{FF2B5EF4-FFF2-40B4-BE49-F238E27FC236}">
                    <a16:creationId xmlns:a16="http://schemas.microsoft.com/office/drawing/2014/main" id="{9815A9FF-D1B1-CC41-99FF-BC883FB98934}"/>
                  </a:ext>
                </a:extLst>
              </p:cNvPr>
              <p:cNvSpPr>
                <a:spLocks noChangeShapeType="1"/>
              </p:cNvSpPr>
              <p:nvPr/>
            </p:nvSpPr>
            <p:spPr bwMode="auto">
              <a:xfrm flipH="1">
                <a:off x="2619004" y="2629966"/>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3" name="Freeform 57">
                <a:extLst>
                  <a:ext uri="{FF2B5EF4-FFF2-40B4-BE49-F238E27FC236}">
                    <a16:creationId xmlns:a16="http://schemas.microsoft.com/office/drawing/2014/main" id="{3A32583B-7960-ED4A-AFBB-B37EFD54BEF8}"/>
                  </a:ext>
                </a:extLst>
              </p:cNvPr>
              <p:cNvSpPr>
                <a:spLocks noChangeArrowheads="1"/>
              </p:cNvSpPr>
              <p:nvPr/>
            </p:nvSpPr>
            <p:spPr bwMode="auto">
              <a:xfrm>
                <a:off x="2819836" y="2100952"/>
                <a:ext cx="298792" cy="298796"/>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4" name="Freeform 58">
                <a:extLst>
                  <a:ext uri="{FF2B5EF4-FFF2-40B4-BE49-F238E27FC236}">
                    <a16:creationId xmlns:a16="http://schemas.microsoft.com/office/drawing/2014/main" id="{C3782D9F-5CA9-6E44-AECF-783B0FC43FA5}"/>
                  </a:ext>
                </a:extLst>
              </p:cNvPr>
              <p:cNvSpPr>
                <a:spLocks noChangeArrowheads="1"/>
              </p:cNvSpPr>
              <p:nvPr/>
            </p:nvSpPr>
            <p:spPr bwMode="auto">
              <a:xfrm>
                <a:off x="1825483" y="2350766"/>
                <a:ext cx="298797"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5" name="Freeform 59">
                <a:extLst>
                  <a:ext uri="{FF2B5EF4-FFF2-40B4-BE49-F238E27FC236}">
                    <a16:creationId xmlns:a16="http://schemas.microsoft.com/office/drawing/2014/main" id="{B5121F14-830B-0E48-92E0-CA8E1A7D08BD}"/>
                  </a:ext>
                </a:extLst>
              </p:cNvPr>
              <p:cNvSpPr>
                <a:spLocks noChangeArrowheads="1"/>
              </p:cNvSpPr>
              <p:nvPr/>
            </p:nvSpPr>
            <p:spPr bwMode="auto">
              <a:xfrm>
                <a:off x="1325860" y="1851143"/>
                <a:ext cx="298797"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6" name="Freeform 60">
                <a:extLst>
                  <a:ext uri="{FF2B5EF4-FFF2-40B4-BE49-F238E27FC236}">
                    <a16:creationId xmlns:a16="http://schemas.microsoft.com/office/drawing/2014/main" id="{FC80378B-B4D8-2847-85A4-5A0458CAF1C9}"/>
                  </a:ext>
                </a:extLst>
              </p:cNvPr>
              <p:cNvSpPr>
                <a:spLocks noChangeArrowheads="1"/>
              </p:cNvSpPr>
              <p:nvPr/>
            </p:nvSpPr>
            <p:spPr bwMode="auto">
              <a:xfrm>
                <a:off x="2472058" y="1753178"/>
                <a:ext cx="298797"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7" name="Freeform 61">
                <a:extLst>
                  <a:ext uri="{FF2B5EF4-FFF2-40B4-BE49-F238E27FC236}">
                    <a16:creationId xmlns:a16="http://schemas.microsoft.com/office/drawing/2014/main" id="{67D73F5C-8C94-5C4F-BCE3-E6E18F5F56C4}"/>
                  </a:ext>
                </a:extLst>
              </p:cNvPr>
              <p:cNvSpPr>
                <a:spLocks noChangeArrowheads="1"/>
              </p:cNvSpPr>
              <p:nvPr/>
            </p:nvSpPr>
            <p:spPr bwMode="auto">
              <a:xfrm>
                <a:off x="3172509" y="1753178"/>
                <a:ext cx="298792"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cxnSp>
            <p:nvCxnSpPr>
              <p:cNvPr id="148" name="Straight Connector 147">
                <a:extLst>
                  <a:ext uri="{FF2B5EF4-FFF2-40B4-BE49-F238E27FC236}">
                    <a16:creationId xmlns:a16="http://schemas.microsoft.com/office/drawing/2014/main" id="{0DDDFA71-B8E3-C847-8554-C4052FBDB9B3}"/>
                  </a:ext>
                </a:extLst>
              </p:cNvPr>
              <p:cNvCxnSpPr>
                <a:stCxn id="146" idx="3"/>
                <a:endCxn id="144" idx="7"/>
              </p:cNvCxnSpPr>
              <p:nvPr/>
            </p:nvCxnSpPr>
            <p:spPr>
              <a:xfrm flipH="1">
                <a:off x="2080522" y="2008213"/>
                <a:ext cx="435294" cy="38631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7198AF-28A6-8441-B13B-A0EA58D8C62D}"/>
                  </a:ext>
                </a:extLst>
              </p:cNvPr>
              <p:cNvCxnSpPr>
                <a:cxnSpLocks/>
                <a:stCxn id="145" idx="5"/>
                <a:endCxn id="144" idx="1"/>
              </p:cNvCxnSpPr>
              <p:nvPr/>
            </p:nvCxnSpPr>
            <p:spPr>
              <a:xfrm>
                <a:off x="1580899" y="2106178"/>
                <a:ext cx="288342" cy="28834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3839394-29D7-484C-928E-026B09462667}"/>
                  </a:ext>
                </a:extLst>
              </p:cNvPr>
              <p:cNvCxnSpPr>
                <a:cxnSpLocks/>
                <a:stCxn id="146" idx="5"/>
                <a:endCxn id="143" idx="1"/>
              </p:cNvCxnSpPr>
              <p:nvPr/>
            </p:nvCxnSpPr>
            <p:spPr>
              <a:xfrm>
                <a:off x="2727097" y="2008213"/>
                <a:ext cx="136496" cy="13649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6F252B9-0A51-CC47-80CB-E5A2A1CC6D58}"/>
                  </a:ext>
                </a:extLst>
              </p:cNvPr>
              <p:cNvCxnSpPr>
                <a:cxnSpLocks/>
                <a:stCxn id="143" idx="7"/>
                <a:endCxn id="147" idx="3"/>
              </p:cNvCxnSpPr>
              <p:nvPr/>
            </p:nvCxnSpPr>
            <p:spPr>
              <a:xfrm flipV="1">
                <a:off x="3074871" y="2008213"/>
                <a:ext cx="141395" cy="13649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CE48A6B1-388A-E94F-8511-F21C480A764F}"/>
                </a:ext>
              </a:extLst>
            </p:cNvPr>
            <p:cNvGrpSpPr/>
            <p:nvPr/>
          </p:nvGrpSpPr>
          <p:grpSpPr>
            <a:xfrm>
              <a:off x="3422472" y="3429829"/>
              <a:ext cx="311507" cy="228775"/>
              <a:chOff x="710910" y="2546699"/>
              <a:chExt cx="1514008" cy="1111905"/>
            </a:xfrm>
          </p:grpSpPr>
          <p:sp useBgFill="1">
            <p:nvSpPr>
              <p:cNvPr id="122" name="Freeform 66">
                <a:extLst>
                  <a:ext uri="{FF2B5EF4-FFF2-40B4-BE49-F238E27FC236}">
                    <a16:creationId xmlns:a16="http://schemas.microsoft.com/office/drawing/2014/main" id="{FF498D76-60D6-DB47-BBD7-F191A26B958D}"/>
                  </a:ext>
                </a:extLst>
              </p:cNvPr>
              <p:cNvSpPr>
                <a:spLocks noChangeArrowheads="1"/>
              </p:cNvSpPr>
              <p:nvPr/>
            </p:nvSpPr>
            <p:spPr bwMode="auto">
              <a:xfrm>
                <a:off x="710910" y="2546699"/>
                <a:ext cx="1514008" cy="111190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C4C6BC40-50F1-6B48-BED1-026ADE3BF75B}"/>
                  </a:ext>
                </a:extLst>
              </p:cNvPr>
              <p:cNvGrpSpPr/>
              <p:nvPr/>
            </p:nvGrpSpPr>
            <p:grpSpPr>
              <a:xfrm>
                <a:off x="1619756" y="3207967"/>
                <a:ext cx="406559" cy="313488"/>
                <a:chOff x="1619756" y="3207967"/>
                <a:chExt cx="406559" cy="313488"/>
              </a:xfrm>
            </p:grpSpPr>
            <p:sp useBgFill="1">
              <p:nvSpPr>
                <p:cNvPr id="134" name="Line 68">
                  <a:extLst>
                    <a:ext uri="{FF2B5EF4-FFF2-40B4-BE49-F238E27FC236}">
                      <a16:creationId xmlns:a16="http://schemas.microsoft.com/office/drawing/2014/main" id="{B809C8F6-EA45-B743-B943-457EAE54D34A}"/>
                    </a:ext>
                  </a:extLst>
                </p:cNvPr>
                <p:cNvSpPr>
                  <a:spLocks noChangeShapeType="1"/>
                </p:cNvSpPr>
                <p:nvPr/>
              </p:nvSpPr>
              <p:spPr bwMode="auto">
                <a:xfrm flipV="1">
                  <a:off x="1619756" y="3433284"/>
                  <a:ext cx="0" cy="88171"/>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00622B1-260F-2742-8620-A1EC8BCD288D}"/>
                    </a:ext>
                  </a:extLst>
                </p:cNvPr>
                <p:cNvSpPr>
                  <a:spLocks noChangeShapeType="1"/>
                </p:cNvSpPr>
                <p:nvPr/>
              </p:nvSpPr>
              <p:spPr bwMode="auto">
                <a:xfrm flipV="1">
                  <a:off x="1721395" y="3335321"/>
                  <a:ext cx="0" cy="186134"/>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3AB302A4-E962-0940-8448-A67CF1859F46}"/>
                    </a:ext>
                  </a:extLst>
                </p:cNvPr>
                <p:cNvSpPr>
                  <a:spLocks noChangeShapeType="1"/>
                </p:cNvSpPr>
                <p:nvPr/>
              </p:nvSpPr>
              <p:spPr bwMode="auto">
                <a:xfrm flipV="1">
                  <a:off x="1823035" y="3384303"/>
                  <a:ext cx="0" cy="137152"/>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C8FEC9A0-7D15-D24B-A362-4D22A80342E2}"/>
                    </a:ext>
                  </a:extLst>
                </p:cNvPr>
                <p:cNvSpPr>
                  <a:spLocks noChangeShapeType="1"/>
                </p:cNvSpPr>
                <p:nvPr/>
              </p:nvSpPr>
              <p:spPr bwMode="auto">
                <a:xfrm flipV="1">
                  <a:off x="1924674" y="3207967"/>
                  <a:ext cx="0" cy="313488"/>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F1475B7C-63C6-1441-83F0-A943DE56AF47}"/>
                    </a:ext>
                  </a:extLst>
                </p:cNvPr>
                <p:cNvSpPr>
                  <a:spLocks noChangeShapeType="1"/>
                </p:cNvSpPr>
                <p:nvPr/>
              </p:nvSpPr>
              <p:spPr bwMode="auto">
                <a:xfrm flipV="1">
                  <a:off x="2026315" y="3310830"/>
                  <a:ext cx="0" cy="210625"/>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88D0F260-A793-7040-B93F-6DB319624502}"/>
                  </a:ext>
                </a:extLst>
              </p:cNvPr>
              <p:cNvSpPr>
                <a:spLocks noChangeShapeType="1"/>
              </p:cNvSpPr>
              <p:nvPr/>
            </p:nvSpPr>
            <p:spPr bwMode="auto">
              <a:xfrm>
                <a:off x="968292" y="3389202"/>
                <a:ext cx="249810"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B56B5B39-AFCE-774A-847D-B253EA5AFA47}"/>
                  </a:ext>
                </a:extLst>
              </p:cNvPr>
              <p:cNvSpPr>
                <a:spLocks noChangeShapeType="1"/>
              </p:cNvSpPr>
              <p:nvPr/>
            </p:nvSpPr>
            <p:spPr bwMode="auto">
              <a:xfrm>
                <a:off x="968292" y="3492061"/>
                <a:ext cx="377165"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72EA28FE-7EAA-F34F-860A-E15FA24F20F4}"/>
                  </a:ext>
                </a:extLst>
              </p:cNvPr>
              <p:cNvSpPr>
                <a:spLocks noChangeArrowheads="1"/>
              </p:cNvSpPr>
              <p:nvPr/>
            </p:nvSpPr>
            <p:spPr bwMode="auto">
              <a:xfrm>
                <a:off x="943796" y="2718134"/>
                <a:ext cx="529014" cy="529013"/>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27" name="Line 78">
                <a:extLst>
                  <a:ext uri="{FF2B5EF4-FFF2-40B4-BE49-F238E27FC236}">
                    <a16:creationId xmlns:a16="http://schemas.microsoft.com/office/drawing/2014/main" id="{7DAC28C1-832E-DF47-874F-DA2C671F227A}"/>
                  </a:ext>
                </a:extLst>
              </p:cNvPr>
              <p:cNvSpPr>
                <a:spLocks noChangeShapeType="1"/>
              </p:cNvSpPr>
              <p:nvPr/>
            </p:nvSpPr>
            <p:spPr bwMode="auto">
              <a:xfrm>
                <a:off x="1698129" y="2856119"/>
                <a:ext cx="270825"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28" name="Line 79">
                <a:extLst>
                  <a:ext uri="{FF2B5EF4-FFF2-40B4-BE49-F238E27FC236}">
                    <a16:creationId xmlns:a16="http://schemas.microsoft.com/office/drawing/2014/main" id="{29EF9082-D398-6D48-ACA4-B3F6A6172CBE}"/>
                  </a:ext>
                </a:extLst>
              </p:cNvPr>
              <p:cNvSpPr>
                <a:spLocks noChangeShapeType="1"/>
              </p:cNvSpPr>
              <p:nvPr/>
            </p:nvSpPr>
            <p:spPr bwMode="auto">
              <a:xfrm>
                <a:off x="1915495" y="2733665"/>
                <a:ext cx="110823"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29" name="Line 80">
                <a:extLst>
                  <a:ext uri="{FF2B5EF4-FFF2-40B4-BE49-F238E27FC236}">
                    <a16:creationId xmlns:a16="http://schemas.microsoft.com/office/drawing/2014/main" id="{7F7E8F02-01AC-BE4B-B6F0-12F2521B1120}"/>
                  </a:ext>
                </a:extLst>
              </p:cNvPr>
              <p:cNvSpPr>
                <a:spLocks noChangeShapeType="1"/>
              </p:cNvSpPr>
              <p:nvPr/>
            </p:nvSpPr>
            <p:spPr bwMode="auto">
              <a:xfrm>
                <a:off x="1698129" y="2733665"/>
                <a:ext cx="9393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0" name="Freeform 81">
                <a:extLst>
                  <a:ext uri="{FF2B5EF4-FFF2-40B4-BE49-F238E27FC236}">
                    <a16:creationId xmlns:a16="http://schemas.microsoft.com/office/drawing/2014/main" id="{E81D2C38-B6DE-FE46-BD36-290F7B4A720B}"/>
                  </a:ext>
                </a:extLst>
              </p:cNvPr>
              <p:cNvSpPr>
                <a:spLocks noChangeArrowheads="1"/>
              </p:cNvSpPr>
              <p:nvPr/>
            </p:nvSpPr>
            <p:spPr bwMode="auto">
              <a:xfrm>
                <a:off x="1833351" y="2713238"/>
                <a:ext cx="40854" cy="40854"/>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31" name="Freeform 82">
                <a:extLst>
                  <a:ext uri="{FF2B5EF4-FFF2-40B4-BE49-F238E27FC236}">
                    <a16:creationId xmlns:a16="http://schemas.microsoft.com/office/drawing/2014/main" id="{17DD01C7-504E-0B42-9BA7-9DFE166D88AD}"/>
                  </a:ext>
                </a:extLst>
              </p:cNvPr>
              <p:cNvSpPr>
                <a:spLocks noChangeArrowheads="1"/>
              </p:cNvSpPr>
              <p:nvPr/>
            </p:nvSpPr>
            <p:spPr bwMode="auto">
              <a:xfrm>
                <a:off x="2006723" y="2835692"/>
                <a:ext cx="40854" cy="40854"/>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32" name="Partial Circle 136">
                <a:extLst>
                  <a:ext uri="{FF2B5EF4-FFF2-40B4-BE49-F238E27FC236}">
                    <a16:creationId xmlns:a16="http://schemas.microsoft.com/office/drawing/2014/main" id="{BD685769-37AD-F845-BADC-94098C35F221}"/>
                  </a:ext>
                </a:extLst>
              </p:cNvPr>
              <p:cNvSpPr/>
              <p:nvPr/>
            </p:nvSpPr>
            <p:spPr bwMode="auto">
              <a:xfrm>
                <a:off x="943792" y="2718135"/>
                <a:ext cx="529014" cy="529013"/>
              </a:xfrm>
              <a:prstGeom prst="pi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3" name="Partial Circle 137">
                <a:extLst>
                  <a:ext uri="{FF2B5EF4-FFF2-40B4-BE49-F238E27FC236}">
                    <a16:creationId xmlns:a16="http://schemas.microsoft.com/office/drawing/2014/main" id="{14923A14-360B-A24F-84F4-8FFFF29F8FD2}"/>
                  </a:ext>
                </a:extLst>
              </p:cNvPr>
              <p:cNvSpPr/>
              <p:nvPr/>
            </p:nvSpPr>
            <p:spPr bwMode="auto">
              <a:xfrm>
                <a:off x="943795" y="2718134"/>
                <a:ext cx="529013" cy="529013"/>
              </a:xfrm>
              <a:prstGeom prst="pie">
                <a:avLst>
                  <a:gd name="adj1" fmla="val 2538419"/>
                  <a:gd name="adj2" fmla="val 16200000"/>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90" name="Group 89">
            <a:extLst>
              <a:ext uri="{FF2B5EF4-FFF2-40B4-BE49-F238E27FC236}">
                <a16:creationId xmlns:a16="http://schemas.microsoft.com/office/drawing/2014/main" id="{3E874798-4825-CA4C-B413-B084E46EA00C}"/>
              </a:ext>
            </a:extLst>
          </p:cNvPr>
          <p:cNvGrpSpPr/>
          <p:nvPr/>
        </p:nvGrpSpPr>
        <p:grpSpPr>
          <a:xfrm>
            <a:off x="3535273" y="3052878"/>
            <a:ext cx="435252" cy="286414"/>
            <a:chOff x="3400425" y="3031525"/>
            <a:chExt cx="666750" cy="438750"/>
          </a:xfrm>
        </p:grpSpPr>
        <p:grpSp>
          <p:nvGrpSpPr>
            <p:cNvPr id="91" name="Group 90">
              <a:extLst>
                <a:ext uri="{FF2B5EF4-FFF2-40B4-BE49-F238E27FC236}">
                  <a16:creationId xmlns:a16="http://schemas.microsoft.com/office/drawing/2014/main" id="{606EE104-F7F4-5947-874A-474C86BE3741}"/>
                </a:ext>
              </a:extLst>
            </p:cNvPr>
            <p:cNvGrpSpPr/>
            <p:nvPr/>
          </p:nvGrpSpPr>
          <p:grpSpPr>
            <a:xfrm>
              <a:off x="3702921" y="3100327"/>
              <a:ext cx="65876" cy="183670"/>
              <a:chOff x="6411171" y="5732451"/>
              <a:chExt cx="102309" cy="285249"/>
            </a:xfrm>
          </p:grpSpPr>
          <p:sp>
            <p:nvSpPr>
              <p:cNvPr id="162" name="Freeform: Shape 545">
                <a:extLst>
                  <a:ext uri="{FF2B5EF4-FFF2-40B4-BE49-F238E27FC236}">
                    <a16:creationId xmlns:a16="http://schemas.microsoft.com/office/drawing/2014/main" id="{74FFCED2-97A0-6B42-8039-5F1A1786C5D9}"/>
                  </a:ext>
                </a:extLst>
              </p:cNvPr>
              <p:cNvSpPr/>
              <p:nvPr/>
            </p:nvSpPr>
            <p:spPr bwMode="auto">
              <a:xfrm>
                <a:off x="6411171" y="5769978"/>
                <a:ext cx="102309" cy="210195"/>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63" name="Straight Connector 162">
                <a:extLst>
                  <a:ext uri="{FF2B5EF4-FFF2-40B4-BE49-F238E27FC236}">
                    <a16:creationId xmlns:a16="http://schemas.microsoft.com/office/drawing/2014/main" id="{8254517B-F8C9-474F-A5ED-19EB42A03AF2}"/>
                  </a:ext>
                </a:extLst>
              </p:cNvPr>
              <p:cNvCxnSpPr>
                <a:cxnSpLocks/>
              </p:cNvCxnSpPr>
              <p:nvPr/>
            </p:nvCxnSpPr>
            <p:spPr>
              <a:xfrm>
                <a:off x="6464043" y="5732451"/>
                <a:ext cx="0" cy="285249"/>
              </a:xfrm>
              <a:prstGeom prst="line">
                <a:avLst/>
              </a:prstGeom>
              <a:ln w="12700">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CB0180CF-A71F-4743-8DA9-7543B1FAB02A}"/>
                </a:ext>
              </a:extLst>
            </p:cNvPr>
            <p:cNvSpPr/>
            <p:nvPr/>
          </p:nvSpPr>
          <p:spPr bwMode="auto">
            <a:xfrm>
              <a:off x="3410465" y="3031525"/>
              <a:ext cx="650789" cy="321275"/>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93" name="Straight Connector 92">
              <a:extLst>
                <a:ext uri="{FF2B5EF4-FFF2-40B4-BE49-F238E27FC236}">
                  <a16:creationId xmlns:a16="http://schemas.microsoft.com/office/drawing/2014/main" id="{0453D3B4-4D7C-8E42-B656-77CE0C787F4B}"/>
                </a:ext>
              </a:extLst>
            </p:cNvPr>
            <p:cNvCxnSpPr>
              <a:cxnSpLocks/>
            </p:cNvCxnSpPr>
            <p:nvPr/>
          </p:nvCxnSpPr>
          <p:spPr>
            <a:xfrm>
              <a:off x="3400425" y="33940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87DDB23-0ACC-B341-BA82-848C492D3C92}"/>
                </a:ext>
              </a:extLst>
            </p:cNvPr>
            <p:cNvCxnSpPr>
              <a:cxnSpLocks/>
            </p:cNvCxnSpPr>
            <p:nvPr/>
          </p:nvCxnSpPr>
          <p:spPr>
            <a:xfrm>
              <a:off x="3400425" y="34321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B289B3-BCFC-774F-90DD-5CB438A861F3}"/>
                </a:ext>
              </a:extLst>
            </p:cNvPr>
            <p:cNvCxnSpPr>
              <a:cxnSpLocks/>
            </p:cNvCxnSpPr>
            <p:nvPr/>
          </p:nvCxnSpPr>
          <p:spPr>
            <a:xfrm>
              <a:off x="3400425" y="34702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1664A59-17D5-BB49-8745-C1E6A0FF6F77}"/>
                </a:ext>
              </a:extLst>
            </p:cNvPr>
            <p:cNvCxnSpPr>
              <a:cxnSpLocks/>
            </p:cNvCxnSpPr>
            <p:nvPr/>
          </p:nvCxnSpPr>
          <p:spPr>
            <a:xfrm>
              <a:off x="3446252" y="3068403"/>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5AE306D-C7F2-0541-8B54-B2B3BAC38F47}"/>
                </a:ext>
              </a:extLst>
            </p:cNvPr>
            <p:cNvCxnSpPr>
              <a:cxnSpLocks/>
            </p:cNvCxnSpPr>
            <p:nvPr/>
          </p:nvCxnSpPr>
          <p:spPr>
            <a:xfrm>
              <a:off x="3968684" y="3068403"/>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51F9876-B64E-4449-8062-1DFB034ABF35}"/>
                </a:ext>
              </a:extLst>
            </p:cNvPr>
            <p:cNvCxnSpPr>
              <a:cxnSpLocks/>
            </p:cNvCxnSpPr>
            <p:nvPr/>
          </p:nvCxnSpPr>
          <p:spPr>
            <a:xfrm>
              <a:off x="3446252" y="3309527"/>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5DDAA57-0DA9-0D45-AEDB-149F1CFE8F8F}"/>
                </a:ext>
              </a:extLst>
            </p:cNvPr>
            <p:cNvCxnSpPr>
              <a:cxnSpLocks/>
            </p:cNvCxnSpPr>
            <p:nvPr/>
          </p:nvCxnSpPr>
          <p:spPr>
            <a:xfrm>
              <a:off x="3968684" y="3309527"/>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075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500"/>
                                        <p:tgtEl>
                                          <p:spTgt spid="1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fade">
                                      <p:cBhvr>
                                        <p:cTn id="31" dur="500"/>
                                        <p:tgtEl>
                                          <p:spTgt spid="2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64"/>
                                        </p:tgtEl>
                                        <p:attrNameLst>
                                          <p:attrName>style.opacity</p:attrName>
                                        </p:attrNameLst>
                                      </p:cBhvr>
                                      <p:to>
                                        <p:strVal val="0.1"/>
                                      </p:to>
                                    </p:set>
                                    <p:animEffect filter="image" prLst="opacity: 0.1">
                                      <p:cBhvr rctx="IE">
                                        <p:cTn id="39" dur="indefinite"/>
                                        <p:tgtEl>
                                          <p:spTgt spid="164"/>
                                        </p:tgtEl>
                                      </p:cBhvr>
                                    </p:animEffect>
                                  </p:childTnLst>
                                </p:cTn>
                              </p:par>
                              <p:par>
                                <p:cTn id="40" presetID="9" presetClass="emph" presetSubtype="0" nodeType="withEffect">
                                  <p:stCondLst>
                                    <p:cond delay="0"/>
                                  </p:stCondLst>
                                  <p:childTnLst>
                                    <p:set>
                                      <p:cBhvr>
                                        <p:cTn id="41" dur="indefinite"/>
                                        <p:tgtEl>
                                          <p:spTgt spid="169"/>
                                        </p:tgtEl>
                                        <p:attrNameLst>
                                          <p:attrName>style.opacity</p:attrName>
                                        </p:attrNameLst>
                                      </p:cBhvr>
                                      <p:to>
                                        <p:strVal val="0.1"/>
                                      </p:to>
                                    </p:set>
                                    <p:animEffect filter="image" prLst="opacity: 0.1">
                                      <p:cBhvr rctx="IE">
                                        <p:cTn id="42" dur="indefinite"/>
                                        <p:tgtEl>
                                          <p:spTgt spid="169"/>
                                        </p:tgtEl>
                                      </p:cBhvr>
                                    </p:animEffect>
                                  </p:childTnLst>
                                </p:cTn>
                              </p:par>
                              <p:par>
                                <p:cTn id="43" presetID="9" presetClass="emph" presetSubtype="0" grpId="1" nodeType="withEffect">
                                  <p:stCondLst>
                                    <p:cond delay="0"/>
                                  </p:stCondLst>
                                  <p:childTnLst>
                                    <p:set>
                                      <p:cBhvr>
                                        <p:cTn id="44" dur="indefinite"/>
                                        <p:tgtEl>
                                          <p:spTgt spid="174"/>
                                        </p:tgtEl>
                                        <p:attrNameLst>
                                          <p:attrName>style.opacity</p:attrName>
                                        </p:attrNameLst>
                                      </p:cBhvr>
                                      <p:to>
                                        <p:strVal val="0.1"/>
                                      </p:to>
                                    </p:set>
                                    <p:animEffect filter="image" prLst="opacity: 0.1">
                                      <p:cBhvr rctx="IE">
                                        <p:cTn id="45" dur="indefinite"/>
                                        <p:tgtEl>
                                          <p:spTgt spid="174"/>
                                        </p:tgtEl>
                                      </p:cBhvr>
                                    </p:animEffect>
                                  </p:childTnLst>
                                </p:cTn>
                              </p:par>
                              <p:par>
                                <p:cTn id="46" presetID="9" presetClass="emph" presetSubtype="0" grpId="1" nodeType="withEffect">
                                  <p:stCondLst>
                                    <p:cond delay="0"/>
                                  </p:stCondLst>
                                  <p:childTnLst>
                                    <p:set>
                                      <p:cBhvr>
                                        <p:cTn id="47" dur="indefinite"/>
                                        <p:tgtEl>
                                          <p:spTgt spid="179"/>
                                        </p:tgtEl>
                                        <p:attrNameLst>
                                          <p:attrName>style.opacity</p:attrName>
                                        </p:attrNameLst>
                                      </p:cBhvr>
                                      <p:to>
                                        <p:strVal val="0.1"/>
                                      </p:to>
                                    </p:set>
                                    <p:animEffect filter="image" prLst="opacity: 0.1">
                                      <p:cBhvr rctx="IE">
                                        <p:cTn id="48" dur="indefinite"/>
                                        <p:tgtEl>
                                          <p:spTgt spid="179"/>
                                        </p:tgtEl>
                                      </p:cBhvr>
                                    </p:animEffect>
                                  </p:childTnLst>
                                </p:cTn>
                              </p:par>
                              <p:par>
                                <p:cTn id="49" presetID="9" presetClass="emph" presetSubtype="0" grpId="1" nodeType="withEffect">
                                  <p:stCondLst>
                                    <p:cond delay="0"/>
                                  </p:stCondLst>
                                  <p:childTnLst>
                                    <p:set>
                                      <p:cBhvr>
                                        <p:cTn id="50" dur="indefinite"/>
                                        <p:tgtEl>
                                          <p:spTgt spid="8">
                                            <p:txEl>
                                              <p:pRg st="0" end="0"/>
                                            </p:txEl>
                                          </p:spTgt>
                                        </p:tgtEl>
                                        <p:attrNameLst>
                                          <p:attrName>style.opacity</p:attrName>
                                        </p:attrNameLst>
                                      </p:cBhvr>
                                      <p:to>
                                        <p:strVal val="0.1"/>
                                      </p:to>
                                    </p:set>
                                    <p:animEffect filter="image" prLst="opacity: 0.1">
                                      <p:cBhvr rctx="IE">
                                        <p:cTn id="51" dur="indefinite"/>
                                        <p:tgtEl>
                                          <p:spTgt spid="8">
                                            <p:txEl>
                                              <p:pRg st="0" end="0"/>
                                            </p:txEl>
                                          </p:spTgt>
                                        </p:tgtEl>
                                      </p:cBhvr>
                                    </p:animEffect>
                                  </p:childTnLst>
                                </p:cTn>
                              </p:par>
                              <p:par>
                                <p:cTn id="52" presetID="9" presetClass="emph" presetSubtype="0" grpId="1" nodeType="withEffect">
                                  <p:stCondLst>
                                    <p:cond delay="0"/>
                                  </p:stCondLst>
                                  <p:childTnLst>
                                    <p:set>
                                      <p:cBhvr>
                                        <p:cTn id="53" dur="indefinite"/>
                                        <p:tgtEl>
                                          <p:spTgt spid="13">
                                            <p:txEl>
                                              <p:pRg st="0" end="0"/>
                                            </p:txEl>
                                          </p:spTgt>
                                        </p:tgtEl>
                                        <p:attrNameLst>
                                          <p:attrName>style.opacity</p:attrName>
                                        </p:attrNameLst>
                                      </p:cBhvr>
                                      <p:to>
                                        <p:strVal val="0.1"/>
                                      </p:to>
                                    </p:set>
                                    <p:animEffect filter="image" prLst="opacity: 0.1">
                                      <p:cBhvr rctx="IE">
                                        <p:cTn id="54" dur="indefinite"/>
                                        <p:tgtEl>
                                          <p:spTgt spid="13">
                                            <p:txEl>
                                              <p:pRg st="0" end="0"/>
                                            </p:txEl>
                                          </p:spTgt>
                                        </p:tgtEl>
                                      </p:cBhvr>
                                    </p:animEffect>
                                  </p:childTnLst>
                                </p:cTn>
                              </p:par>
                              <p:par>
                                <p:cTn id="55" presetID="9" presetClass="emph" presetSubtype="0" grpId="1" nodeType="withEffect">
                                  <p:stCondLst>
                                    <p:cond delay="0"/>
                                  </p:stCondLst>
                                  <p:childTnLst>
                                    <p:set>
                                      <p:cBhvr>
                                        <p:cTn id="56" dur="indefinite"/>
                                        <p:tgtEl>
                                          <p:spTgt spid="77"/>
                                        </p:tgtEl>
                                        <p:attrNameLst>
                                          <p:attrName>style.opacity</p:attrName>
                                        </p:attrNameLst>
                                      </p:cBhvr>
                                      <p:to>
                                        <p:strVal val="0.1"/>
                                      </p:to>
                                    </p:set>
                                    <p:animEffect filter="image" prLst="opacity: 0.1">
                                      <p:cBhvr rctx="IE">
                                        <p:cTn id="57" dur="indefinite"/>
                                        <p:tgtEl>
                                          <p:spTgt spid="77"/>
                                        </p:tgtEl>
                                      </p:cBhvr>
                                    </p:animEffect>
                                  </p:childTnLst>
                                </p:cTn>
                              </p:par>
                              <p:par>
                                <p:cTn id="58" presetID="9" presetClass="emph" presetSubtype="0" grpId="1" nodeType="withEffect">
                                  <p:stCondLst>
                                    <p:cond delay="0"/>
                                  </p:stCondLst>
                                  <p:childTnLst>
                                    <p:set>
                                      <p:cBhvr>
                                        <p:cTn id="59" dur="indefinite"/>
                                        <p:tgtEl>
                                          <p:spTgt spid="22"/>
                                        </p:tgtEl>
                                        <p:attrNameLst>
                                          <p:attrName>style.opacity</p:attrName>
                                        </p:attrNameLst>
                                      </p:cBhvr>
                                      <p:to>
                                        <p:strVal val="0.1"/>
                                      </p:to>
                                    </p:set>
                                    <p:animEffect filter="image" prLst="opacity: 0.1">
                                      <p:cBhvr rctx="IE">
                                        <p:cTn id="60" dur="indefinite"/>
                                        <p:tgtEl>
                                          <p:spTgt spid="22"/>
                                        </p:tgtEl>
                                      </p:cBhvr>
                                    </p:animEffect>
                                  </p:childTnLst>
                                </p:cTn>
                              </p:par>
                              <p:par>
                                <p:cTn id="61" presetID="9" presetClass="emph" presetSubtype="0" grpId="1" nodeType="withEffect">
                                  <p:stCondLst>
                                    <p:cond delay="0"/>
                                  </p:stCondLst>
                                  <p:childTnLst>
                                    <p:set>
                                      <p:cBhvr>
                                        <p:cTn id="62" dur="indefinite"/>
                                        <p:tgtEl>
                                          <p:spTgt spid="28">
                                            <p:txEl>
                                              <p:pRg st="0" end="0"/>
                                            </p:txEl>
                                          </p:spTgt>
                                        </p:tgtEl>
                                        <p:attrNameLst>
                                          <p:attrName>style.opacity</p:attrName>
                                        </p:attrNameLst>
                                      </p:cBhvr>
                                      <p:to>
                                        <p:strVal val="0.1"/>
                                      </p:to>
                                    </p:set>
                                    <p:animEffect filter="image" prLst="opacity: 0.1">
                                      <p:cBhvr rctx="IE">
                                        <p:cTn id="63" dur="indefinite"/>
                                        <p:tgtEl>
                                          <p:spTgt spid="28">
                                            <p:txEl>
                                              <p:pRg st="0" end="0"/>
                                            </p:txEl>
                                          </p:spTgt>
                                        </p:tgtEl>
                                      </p:cBhvr>
                                    </p:animEffect>
                                  </p:childTnLst>
                                </p:cTn>
                              </p:par>
                              <p:par>
                                <p:cTn id="64" presetID="9" presetClass="emph" presetSubtype="0" nodeType="withEffect">
                                  <p:stCondLst>
                                    <p:cond delay="0"/>
                                  </p:stCondLst>
                                  <p:childTnLst>
                                    <p:set>
                                      <p:cBhvr>
                                        <p:cTn id="65" dur="indefinite"/>
                                        <p:tgtEl>
                                          <p:spTgt spid="152"/>
                                        </p:tgtEl>
                                        <p:attrNameLst>
                                          <p:attrName>style.opacity</p:attrName>
                                        </p:attrNameLst>
                                      </p:cBhvr>
                                      <p:to>
                                        <p:strVal val="0.1"/>
                                      </p:to>
                                    </p:set>
                                    <p:animEffect filter="image" prLst="opacity: 0.1">
                                      <p:cBhvr rctx="IE">
                                        <p:cTn id="66" dur="indefinite"/>
                                        <p:tgtEl>
                                          <p:spTgt spid="1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5"/>
                                        </p:tgtEl>
                                        <p:attrNameLst>
                                          <p:attrName>style.visibility</p:attrName>
                                        </p:attrNameLst>
                                      </p:cBhvr>
                                      <p:to>
                                        <p:strVal val="visible"/>
                                      </p:to>
                                    </p:set>
                                    <p:animEffect transition="in" filter="fade">
                                      <p:cBhvr>
                                        <p:cTn id="69" dur="500"/>
                                        <p:tgtEl>
                                          <p:spTgt spid="165"/>
                                        </p:tgtEl>
                                      </p:cBhvr>
                                    </p:animEffect>
                                  </p:childTnLst>
                                </p:cTn>
                              </p:par>
                              <p:par>
                                <p:cTn id="70" presetID="10" presetClass="entr" presetSubtype="0" fill="hold" nodeType="with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5"/>
                                        </p:tgtEl>
                                        <p:attrNameLst>
                                          <p:attrName>style.visibility</p:attrName>
                                        </p:attrNameLst>
                                      </p:cBhvr>
                                      <p:to>
                                        <p:strVal val="visible"/>
                                      </p:to>
                                    </p:set>
                                    <p:animEffect transition="in" filter="fade">
                                      <p:cBhvr>
                                        <p:cTn id="75" dur="500"/>
                                        <p:tgtEl>
                                          <p:spTgt spid="1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0"/>
                                        </p:tgtEl>
                                        <p:attrNameLst>
                                          <p:attrName>style.visibility</p:attrName>
                                        </p:attrNameLst>
                                      </p:cBhvr>
                                      <p:to>
                                        <p:strVal val="visible"/>
                                      </p:to>
                                    </p:set>
                                    <p:animEffect transition="in" filter="fade">
                                      <p:cBhvr>
                                        <p:cTn id="78" dur="500"/>
                                        <p:tgtEl>
                                          <p:spTgt spid="1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3">
                                            <p:txEl>
                                              <p:pRg st="0" end="0"/>
                                            </p:txEl>
                                          </p:spTgt>
                                        </p:tgtEl>
                                        <p:attrNameLst>
                                          <p:attrName>style.visibility</p:attrName>
                                        </p:attrNameLst>
                                      </p:cBhvr>
                                      <p:to>
                                        <p:strVal val="visible"/>
                                      </p:to>
                                    </p:set>
                                    <p:animEffect transition="in" filter="fade">
                                      <p:cBhvr>
                                        <p:cTn id="81" dur="500"/>
                                        <p:tgtEl>
                                          <p:spTgt spid="73">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
                                            <p:txEl>
                                              <p:pRg st="0" end="0"/>
                                            </p:txEl>
                                          </p:spTgt>
                                        </p:tgtEl>
                                        <p:attrNameLst>
                                          <p:attrName>style.visibility</p:attrName>
                                        </p:attrNameLst>
                                      </p:cBhvr>
                                      <p:to>
                                        <p:strVal val="visible"/>
                                      </p:to>
                                    </p:set>
                                    <p:animEffect transition="in" filter="fade">
                                      <p:cBhvr>
                                        <p:cTn id="84" dur="500"/>
                                        <p:tgtEl>
                                          <p:spTgt spid="14">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500"/>
                                        <p:tgtEl>
                                          <p:spTgt spid="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fade">
                                      <p:cBhvr>
                                        <p:cTn id="93" dur="500"/>
                                        <p:tgtEl>
                                          <p:spTgt spid="29">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65"/>
                                        </p:tgtEl>
                                        <p:attrNameLst>
                                          <p:attrName>style.opacity</p:attrName>
                                        </p:attrNameLst>
                                      </p:cBhvr>
                                      <p:to>
                                        <p:strVal val="0.1"/>
                                      </p:to>
                                    </p:set>
                                    <p:animEffect filter="image" prLst="opacity: 0.1">
                                      <p:cBhvr rctx="IE">
                                        <p:cTn id="101" dur="indefinite"/>
                                        <p:tgtEl>
                                          <p:spTgt spid="165"/>
                                        </p:tgtEl>
                                      </p:cBhvr>
                                    </p:animEffect>
                                  </p:childTnLst>
                                </p:cTn>
                              </p:par>
                              <p:par>
                                <p:cTn id="102" presetID="9" presetClass="emph" presetSubtype="0" nodeType="withEffect">
                                  <p:stCondLst>
                                    <p:cond delay="0"/>
                                  </p:stCondLst>
                                  <p:childTnLst>
                                    <p:set>
                                      <p:cBhvr>
                                        <p:cTn id="103" dur="indefinite"/>
                                        <p:tgtEl>
                                          <p:spTgt spid="170"/>
                                        </p:tgtEl>
                                        <p:attrNameLst>
                                          <p:attrName>style.opacity</p:attrName>
                                        </p:attrNameLst>
                                      </p:cBhvr>
                                      <p:to>
                                        <p:strVal val="0.1"/>
                                      </p:to>
                                    </p:set>
                                    <p:animEffect filter="image" prLst="opacity: 0.1">
                                      <p:cBhvr rctx="IE">
                                        <p:cTn id="104" dur="indefinite"/>
                                        <p:tgtEl>
                                          <p:spTgt spid="170"/>
                                        </p:tgtEl>
                                      </p:cBhvr>
                                    </p:animEffect>
                                  </p:childTnLst>
                                </p:cTn>
                              </p:par>
                              <p:par>
                                <p:cTn id="105" presetID="9" presetClass="emph" presetSubtype="0" grpId="1" nodeType="withEffect">
                                  <p:stCondLst>
                                    <p:cond delay="0"/>
                                  </p:stCondLst>
                                  <p:childTnLst>
                                    <p:set>
                                      <p:cBhvr>
                                        <p:cTn id="106" dur="indefinite"/>
                                        <p:tgtEl>
                                          <p:spTgt spid="175"/>
                                        </p:tgtEl>
                                        <p:attrNameLst>
                                          <p:attrName>style.opacity</p:attrName>
                                        </p:attrNameLst>
                                      </p:cBhvr>
                                      <p:to>
                                        <p:strVal val="0.1"/>
                                      </p:to>
                                    </p:set>
                                    <p:animEffect filter="image" prLst="opacity: 0.1">
                                      <p:cBhvr rctx="IE">
                                        <p:cTn id="107" dur="indefinite"/>
                                        <p:tgtEl>
                                          <p:spTgt spid="175"/>
                                        </p:tgtEl>
                                      </p:cBhvr>
                                    </p:animEffect>
                                  </p:childTnLst>
                                </p:cTn>
                              </p:par>
                              <p:par>
                                <p:cTn id="108" presetID="9" presetClass="emph" presetSubtype="0" grpId="1" nodeType="withEffect">
                                  <p:stCondLst>
                                    <p:cond delay="0"/>
                                  </p:stCondLst>
                                  <p:childTnLst>
                                    <p:set>
                                      <p:cBhvr>
                                        <p:cTn id="109" dur="indefinite"/>
                                        <p:tgtEl>
                                          <p:spTgt spid="180"/>
                                        </p:tgtEl>
                                        <p:attrNameLst>
                                          <p:attrName>style.opacity</p:attrName>
                                        </p:attrNameLst>
                                      </p:cBhvr>
                                      <p:to>
                                        <p:strVal val="0.1"/>
                                      </p:to>
                                    </p:set>
                                    <p:animEffect filter="image" prLst="opacity: 0.1">
                                      <p:cBhvr rctx="IE">
                                        <p:cTn id="110" dur="indefinite"/>
                                        <p:tgtEl>
                                          <p:spTgt spid="180"/>
                                        </p:tgtEl>
                                      </p:cBhvr>
                                    </p:animEffect>
                                  </p:childTnLst>
                                </p:cTn>
                              </p:par>
                              <p:par>
                                <p:cTn id="111" presetID="9" presetClass="emph" presetSubtype="0" grpId="1" nodeType="withEffect">
                                  <p:stCondLst>
                                    <p:cond delay="0"/>
                                  </p:stCondLst>
                                  <p:childTnLst>
                                    <p:set>
                                      <p:cBhvr>
                                        <p:cTn id="112" dur="indefinite"/>
                                        <p:tgtEl>
                                          <p:spTgt spid="73">
                                            <p:txEl>
                                              <p:pRg st="0" end="0"/>
                                            </p:txEl>
                                          </p:spTgt>
                                        </p:tgtEl>
                                        <p:attrNameLst>
                                          <p:attrName>style.opacity</p:attrName>
                                        </p:attrNameLst>
                                      </p:cBhvr>
                                      <p:to>
                                        <p:strVal val="0.1"/>
                                      </p:to>
                                    </p:set>
                                    <p:animEffect filter="image" prLst="opacity: 0.1">
                                      <p:cBhvr rctx="IE">
                                        <p:cTn id="113" dur="indefinite"/>
                                        <p:tgtEl>
                                          <p:spTgt spid="73">
                                            <p:txEl>
                                              <p:pRg st="0" end="0"/>
                                            </p:txEl>
                                          </p:spTgt>
                                        </p:tgtEl>
                                      </p:cBhvr>
                                    </p:animEffect>
                                  </p:childTnLst>
                                </p:cTn>
                              </p:par>
                              <p:par>
                                <p:cTn id="114" presetID="9" presetClass="emph" presetSubtype="0" grpId="1" nodeType="withEffect">
                                  <p:stCondLst>
                                    <p:cond delay="0"/>
                                  </p:stCondLst>
                                  <p:childTnLst>
                                    <p:set>
                                      <p:cBhvr>
                                        <p:cTn id="115" dur="indefinite"/>
                                        <p:tgtEl>
                                          <p:spTgt spid="14">
                                            <p:txEl>
                                              <p:pRg st="0" end="0"/>
                                            </p:txEl>
                                          </p:spTgt>
                                        </p:tgtEl>
                                        <p:attrNameLst>
                                          <p:attrName>style.opacity</p:attrName>
                                        </p:attrNameLst>
                                      </p:cBhvr>
                                      <p:to>
                                        <p:strVal val="0.1"/>
                                      </p:to>
                                    </p:set>
                                    <p:animEffect filter="image" prLst="opacity: 0.1">
                                      <p:cBhvr rctx="IE">
                                        <p:cTn id="116" dur="indefinite"/>
                                        <p:tgtEl>
                                          <p:spTgt spid="14">
                                            <p:txEl>
                                              <p:pRg st="0" end="0"/>
                                            </p:txEl>
                                          </p:spTgt>
                                        </p:tgtEl>
                                      </p:cBhvr>
                                    </p:animEffect>
                                  </p:childTnLst>
                                </p:cTn>
                              </p:par>
                              <p:par>
                                <p:cTn id="117" presetID="9" presetClass="emph" presetSubtype="0" grpId="1" nodeType="withEffect">
                                  <p:stCondLst>
                                    <p:cond delay="0"/>
                                  </p:stCondLst>
                                  <p:childTnLst>
                                    <p:set>
                                      <p:cBhvr>
                                        <p:cTn id="118" dur="indefinite"/>
                                        <p:tgtEl>
                                          <p:spTgt spid="78"/>
                                        </p:tgtEl>
                                        <p:attrNameLst>
                                          <p:attrName>style.opacity</p:attrName>
                                        </p:attrNameLst>
                                      </p:cBhvr>
                                      <p:to>
                                        <p:strVal val="0.1"/>
                                      </p:to>
                                    </p:set>
                                    <p:animEffect filter="image" prLst="opacity: 0.1">
                                      <p:cBhvr rctx="IE">
                                        <p:cTn id="119" dur="indefinite"/>
                                        <p:tgtEl>
                                          <p:spTgt spid="78"/>
                                        </p:tgtEl>
                                      </p:cBhvr>
                                    </p:animEffect>
                                  </p:childTnLst>
                                </p:cTn>
                              </p:par>
                              <p:par>
                                <p:cTn id="120" presetID="9" presetClass="emph" presetSubtype="0" grpId="1" nodeType="withEffect">
                                  <p:stCondLst>
                                    <p:cond delay="0"/>
                                  </p:stCondLst>
                                  <p:childTnLst>
                                    <p:set>
                                      <p:cBhvr>
                                        <p:cTn id="121" dur="indefinite"/>
                                        <p:tgtEl>
                                          <p:spTgt spid="23"/>
                                        </p:tgtEl>
                                        <p:attrNameLst>
                                          <p:attrName>style.opacity</p:attrName>
                                        </p:attrNameLst>
                                      </p:cBhvr>
                                      <p:to>
                                        <p:strVal val="0.1"/>
                                      </p:to>
                                    </p:set>
                                    <p:animEffect filter="image" prLst="opacity: 0.1">
                                      <p:cBhvr rctx="IE">
                                        <p:cTn id="122" dur="indefinite"/>
                                        <p:tgtEl>
                                          <p:spTgt spid="23"/>
                                        </p:tgtEl>
                                      </p:cBhvr>
                                    </p:animEffect>
                                  </p:childTnLst>
                                </p:cTn>
                              </p:par>
                              <p:par>
                                <p:cTn id="123" presetID="9" presetClass="emph" presetSubtype="0" grpId="1" nodeType="withEffect">
                                  <p:stCondLst>
                                    <p:cond delay="0"/>
                                  </p:stCondLst>
                                  <p:childTnLst>
                                    <p:set>
                                      <p:cBhvr>
                                        <p:cTn id="124" dur="indefinite"/>
                                        <p:tgtEl>
                                          <p:spTgt spid="29">
                                            <p:txEl>
                                              <p:pRg st="0" end="0"/>
                                            </p:txEl>
                                          </p:spTgt>
                                        </p:tgtEl>
                                        <p:attrNameLst>
                                          <p:attrName>style.opacity</p:attrName>
                                        </p:attrNameLst>
                                      </p:cBhvr>
                                      <p:to>
                                        <p:strVal val="0.1"/>
                                      </p:to>
                                    </p:set>
                                    <p:animEffect filter="image" prLst="opacity: 0.1">
                                      <p:cBhvr rctx="IE">
                                        <p:cTn id="125" dur="indefinite"/>
                                        <p:tgtEl>
                                          <p:spTgt spid="29">
                                            <p:txEl>
                                              <p:pRg st="0" end="0"/>
                                            </p:txEl>
                                          </p:spTgt>
                                        </p:tgtEl>
                                      </p:cBhvr>
                                    </p:animEffect>
                                  </p:childTnLst>
                                </p:cTn>
                              </p:par>
                              <p:par>
                                <p:cTn id="126" presetID="9" presetClass="emph" presetSubtype="0" nodeType="withEffect">
                                  <p:stCondLst>
                                    <p:cond delay="0"/>
                                  </p:stCondLst>
                                  <p:childTnLst>
                                    <p:set>
                                      <p:cBhvr>
                                        <p:cTn id="127" dur="indefinite"/>
                                        <p:tgtEl>
                                          <p:spTgt spid="90"/>
                                        </p:tgtEl>
                                        <p:attrNameLst>
                                          <p:attrName>style.opacity</p:attrName>
                                        </p:attrNameLst>
                                      </p:cBhvr>
                                      <p:to>
                                        <p:strVal val="0.1"/>
                                      </p:to>
                                    </p:set>
                                    <p:animEffect filter="image" prLst="opacity: 0.1">
                                      <p:cBhvr rctx="IE">
                                        <p:cTn id="128" dur="indefinite"/>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6"/>
                                        </p:tgtEl>
                                        <p:attrNameLst>
                                          <p:attrName>style.visibility</p:attrName>
                                        </p:attrNameLst>
                                      </p:cBhvr>
                                      <p:to>
                                        <p:strVal val="visible"/>
                                      </p:to>
                                    </p:set>
                                    <p:animEffect transition="in" filter="fade">
                                      <p:cBhvr>
                                        <p:cTn id="131" dur="500"/>
                                        <p:tgtEl>
                                          <p:spTgt spid="166"/>
                                        </p:tgtEl>
                                      </p:cBhvr>
                                    </p:animEffect>
                                  </p:childTnLst>
                                </p:cTn>
                              </p:par>
                              <p:par>
                                <p:cTn id="132" presetID="10" presetClass="entr" presetSubtype="0" fill="hold" nodeType="withEffect">
                                  <p:stCondLst>
                                    <p:cond delay="0"/>
                                  </p:stCondLst>
                                  <p:childTnLst>
                                    <p:set>
                                      <p:cBhvr>
                                        <p:cTn id="133" dur="1" fill="hold">
                                          <p:stCondLst>
                                            <p:cond delay="0"/>
                                          </p:stCondLst>
                                        </p:cTn>
                                        <p:tgtEl>
                                          <p:spTgt spid="171"/>
                                        </p:tgtEl>
                                        <p:attrNameLst>
                                          <p:attrName>style.visibility</p:attrName>
                                        </p:attrNameLst>
                                      </p:cBhvr>
                                      <p:to>
                                        <p:strVal val="visible"/>
                                      </p:to>
                                    </p:set>
                                    <p:animEffect transition="in" filter="fade">
                                      <p:cBhvr>
                                        <p:cTn id="134" dur="500"/>
                                        <p:tgtEl>
                                          <p:spTgt spid="17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6"/>
                                        </p:tgtEl>
                                        <p:attrNameLst>
                                          <p:attrName>style.visibility</p:attrName>
                                        </p:attrNameLst>
                                      </p:cBhvr>
                                      <p:to>
                                        <p:strVal val="visible"/>
                                      </p:to>
                                    </p:set>
                                    <p:animEffect transition="in" filter="fade">
                                      <p:cBhvr>
                                        <p:cTn id="137" dur="500"/>
                                        <p:tgtEl>
                                          <p:spTgt spid="17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4">
                                            <p:txEl>
                                              <p:pRg st="0" end="0"/>
                                            </p:txEl>
                                          </p:spTgt>
                                        </p:tgtEl>
                                        <p:attrNameLst>
                                          <p:attrName>style.visibility</p:attrName>
                                        </p:attrNameLst>
                                      </p:cBhvr>
                                      <p:to>
                                        <p:strVal val="visible"/>
                                      </p:to>
                                    </p:set>
                                    <p:animEffect transition="in" filter="fade">
                                      <p:cBhvr>
                                        <p:cTn id="143" dur="500"/>
                                        <p:tgtEl>
                                          <p:spTgt spid="74">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5">
                                            <p:txEl>
                                              <p:pRg st="0" end="0"/>
                                            </p:txEl>
                                          </p:spTgt>
                                        </p:tgtEl>
                                        <p:attrNameLst>
                                          <p:attrName>style.visibility</p:attrName>
                                        </p:attrNameLst>
                                      </p:cBhvr>
                                      <p:to>
                                        <p:strVal val="visible"/>
                                      </p:to>
                                    </p:set>
                                    <p:animEffect transition="in" filter="fade">
                                      <p:cBhvr>
                                        <p:cTn id="146" dur="500"/>
                                        <p:tgtEl>
                                          <p:spTgt spid="15">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fade">
                                      <p:cBhvr>
                                        <p:cTn id="149" dur="500"/>
                                        <p:tgtEl>
                                          <p:spTgt spid="2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500"/>
                                        <p:tgtEl>
                                          <p:spTgt spid="8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82">
                                            <p:txEl>
                                              <p:pRg st="0" end="0"/>
                                            </p:txEl>
                                          </p:spTgt>
                                        </p:tgtEl>
                                        <p:attrNameLst>
                                          <p:attrName>style.visibility</p:attrName>
                                        </p:attrNameLst>
                                      </p:cBhvr>
                                      <p:to>
                                        <p:strVal val="visible"/>
                                      </p:to>
                                    </p:set>
                                    <p:animEffect transition="in" filter="fade">
                                      <p:cBhvr>
                                        <p:cTn id="155" dur="500"/>
                                        <p:tgtEl>
                                          <p:spTgt spid="82">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00"/>
                                        </p:tgtEl>
                                        <p:attrNameLst>
                                          <p:attrName>style.visibility</p:attrName>
                                        </p:attrNameLst>
                                      </p:cBhvr>
                                      <p:to>
                                        <p:strVal val="visible"/>
                                      </p:to>
                                    </p:set>
                                    <p:animEffect transition="in" filter="fade">
                                      <p:cBhvr>
                                        <p:cTn id="158" dur="500"/>
                                        <p:tgtEl>
                                          <p:spTgt spid="100"/>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66"/>
                                        </p:tgtEl>
                                        <p:attrNameLst>
                                          <p:attrName>style.opacity</p:attrName>
                                        </p:attrNameLst>
                                      </p:cBhvr>
                                      <p:to>
                                        <p:strVal val="0.1"/>
                                      </p:to>
                                    </p:set>
                                    <p:animEffect filter="image" prLst="opacity: 0.1">
                                      <p:cBhvr rctx="IE">
                                        <p:cTn id="163" dur="indefinite"/>
                                        <p:tgtEl>
                                          <p:spTgt spid="166"/>
                                        </p:tgtEl>
                                      </p:cBhvr>
                                    </p:animEffect>
                                  </p:childTnLst>
                                </p:cTn>
                              </p:par>
                              <p:par>
                                <p:cTn id="164" presetID="9" presetClass="emph" presetSubtype="0" nodeType="withEffect">
                                  <p:stCondLst>
                                    <p:cond delay="0"/>
                                  </p:stCondLst>
                                  <p:childTnLst>
                                    <p:set>
                                      <p:cBhvr>
                                        <p:cTn id="165" dur="indefinite"/>
                                        <p:tgtEl>
                                          <p:spTgt spid="171"/>
                                        </p:tgtEl>
                                        <p:attrNameLst>
                                          <p:attrName>style.opacity</p:attrName>
                                        </p:attrNameLst>
                                      </p:cBhvr>
                                      <p:to>
                                        <p:strVal val="0.1"/>
                                      </p:to>
                                    </p:set>
                                    <p:animEffect filter="image" prLst="opacity: 0.1">
                                      <p:cBhvr rctx="IE">
                                        <p:cTn id="166" dur="indefinite"/>
                                        <p:tgtEl>
                                          <p:spTgt spid="171"/>
                                        </p:tgtEl>
                                      </p:cBhvr>
                                    </p:animEffect>
                                  </p:childTnLst>
                                </p:cTn>
                              </p:par>
                              <p:par>
                                <p:cTn id="167" presetID="9" presetClass="emph" presetSubtype="0" grpId="1" nodeType="withEffect">
                                  <p:stCondLst>
                                    <p:cond delay="0"/>
                                  </p:stCondLst>
                                  <p:childTnLst>
                                    <p:set>
                                      <p:cBhvr>
                                        <p:cTn id="168" dur="indefinite"/>
                                        <p:tgtEl>
                                          <p:spTgt spid="176"/>
                                        </p:tgtEl>
                                        <p:attrNameLst>
                                          <p:attrName>style.opacity</p:attrName>
                                        </p:attrNameLst>
                                      </p:cBhvr>
                                      <p:to>
                                        <p:strVal val="0.1"/>
                                      </p:to>
                                    </p:set>
                                    <p:animEffect filter="image" prLst="opacity: 0.1">
                                      <p:cBhvr rctx="IE">
                                        <p:cTn id="169" dur="indefinite"/>
                                        <p:tgtEl>
                                          <p:spTgt spid="176"/>
                                        </p:tgtEl>
                                      </p:cBhvr>
                                    </p:animEffect>
                                  </p:childTnLst>
                                </p:cTn>
                              </p:par>
                              <p:par>
                                <p:cTn id="170" presetID="9" presetClass="emph" presetSubtype="0" grpId="1" nodeType="withEffect">
                                  <p:stCondLst>
                                    <p:cond delay="0"/>
                                  </p:stCondLst>
                                  <p:childTnLst>
                                    <p:set>
                                      <p:cBhvr>
                                        <p:cTn id="171" dur="indefinite"/>
                                        <p:tgtEl>
                                          <p:spTgt spid="181"/>
                                        </p:tgtEl>
                                        <p:attrNameLst>
                                          <p:attrName>style.opacity</p:attrName>
                                        </p:attrNameLst>
                                      </p:cBhvr>
                                      <p:to>
                                        <p:strVal val="0.1"/>
                                      </p:to>
                                    </p:set>
                                    <p:animEffect filter="image" prLst="opacity: 0.1">
                                      <p:cBhvr rctx="IE">
                                        <p:cTn id="172" dur="indefinite"/>
                                        <p:tgtEl>
                                          <p:spTgt spid="181"/>
                                        </p:tgtEl>
                                      </p:cBhvr>
                                    </p:animEffect>
                                  </p:childTnLst>
                                </p:cTn>
                              </p:par>
                              <p:par>
                                <p:cTn id="173" presetID="9" presetClass="emph" presetSubtype="0" grpId="1" nodeType="withEffect">
                                  <p:stCondLst>
                                    <p:cond delay="0"/>
                                  </p:stCondLst>
                                  <p:childTnLst>
                                    <p:set>
                                      <p:cBhvr>
                                        <p:cTn id="174" dur="indefinite"/>
                                        <p:tgtEl>
                                          <p:spTgt spid="74">
                                            <p:txEl>
                                              <p:pRg st="0" end="0"/>
                                            </p:txEl>
                                          </p:spTgt>
                                        </p:tgtEl>
                                        <p:attrNameLst>
                                          <p:attrName>style.opacity</p:attrName>
                                        </p:attrNameLst>
                                      </p:cBhvr>
                                      <p:to>
                                        <p:strVal val="0.1"/>
                                      </p:to>
                                    </p:set>
                                    <p:animEffect filter="image" prLst="opacity: 0.1">
                                      <p:cBhvr rctx="IE">
                                        <p:cTn id="175" dur="indefinite"/>
                                        <p:tgtEl>
                                          <p:spTgt spid="74">
                                            <p:txEl>
                                              <p:pRg st="0" end="0"/>
                                            </p:txEl>
                                          </p:spTgt>
                                        </p:tgtEl>
                                      </p:cBhvr>
                                    </p:animEffect>
                                  </p:childTnLst>
                                </p:cTn>
                              </p:par>
                              <p:par>
                                <p:cTn id="176" presetID="9" presetClass="emph" presetSubtype="0" grpId="1" nodeType="withEffect">
                                  <p:stCondLst>
                                    <p:cond delay="0"/>
                                  </p:stCondLst>
                                  <p:childTnLst>
                                    <p:set>
                                      <p:cBhvr>
                                        <p:cTn id="177" dur="indefinite"/>
                                        <p:tgtEl>
                                          <p:spTgt spid="15">
                                            <p:txEl>
                                              <p:pRg st="0" end="0"/>
                                            </p:txEl>
                                          </p:spTgt>
                                        </p:tgtEl>
                                        <p:attrNameLst>
                                          <p:attrName>style.opacity</p:attrName>
                                        </p:attrNameLst>
                                      </p:cBhvr>
                                      <p:to>
                                        <p:strVal val="0.1"/>
                                      </p:to>
                                    </p:set>
                                    <p:animEffect filter="image" prLst="opacity: 0.1">
                                      <p:cBhvr rctx="IE">
                                        <p:cTn id="178" dur="indefinite"/>
                                        <p:tgtEl>
                                          <p:spTgt spid="15">
                                            <p:txEl>
                                              <p:pRg st="0" end="0"/>
                                            </p:txEl>
                                          </p:spTgt>
                                        </p:tgtEl>
                                      </p:cBhvr>
                                    </p:animEffect>
                                  </p:childTnLst>
                                </p:cTn>
                              </p:par>
                              <p:par>
                                <p:cTn id="179" presetID="9" presetClass="emph" presetSubtype="0" grpId="1" nodeType="withEffect">
                                  <p:stCondLst>
                                    <p:cond delay="0"/>
                                  </p:stCondLst>
                                  <p:childTnLst>
                                    <p:set>
                                      <p:cBhvr>
                                        <p:cTn id="180" dur="indefinite"/>
                                        <p:tgtEl>
                                          <p:spTgt spid="24"/>
                                        </p:tgtEl>
                                        <p:attrNameLst>
                                          <p:attrName>style.opacity</p:attrName>
                                        </p:attrNameLst>
                                      </p:cBhvr>
                                      <p:to>
                                        <p:strVal val="0.1"/>
                                      </p:to>
                                    </p:set>
                                    <p:animEffect filter="image" prLst="opacity: 0.1">
                                      <p:cBhvr rctx="IE">
                                        <p:cTn id="181" dur="indefinite"/>
                                        <p:tgtEl>
                                          <p:spTgt spid="24"/>
                                        </p:tgtEl>
                                      </p:cBhvr>
                                    </p:animEffect>
                                  </p:childTnLst>
                                </p:cTn>
                              </p:par>
                              <p:par>
                                <p:cTn id="182" presetID="9" presetClass="emph" presetSubtype="0" grpId="1" nodeType="withEffect">
                                  <p:stCondLst>
                                    <p:cond delay="0"/>
                                  </p:stCondLst>
                                  <p:childTnLst>
                                    <p:set>
                                      <p:cBhvr>
                                        <p:cTn id="183" dur="indefinite"/>
                                        <p:tgtEl>
                                          <p:spTgt spid="81"/>
                                        </p:tgtEl>
                                        <p:attrNameLst>
                                          <p:attrName>style.opacity</p:attrName>
                                        </p:attrNameLst>
                                      </p:cBhvr>
                                      <p:to>
                                        <p:strVal val="0.1"/>
                                      </p:to>
                                    </p:set>
                                    <p:animEffect filter="image" prLst="opacity: 0.1">
                                      <p:cBhvr rctx="IE">
                                        <p:cTn id="184" dur="indefinite"/>
                                        <p:tgtEl>
                                          <p:spTgt spid="81"/>
                                        </p:tgtEl>
                                      </p:cBhvr>
                                    </p:animEffect>
                                  </p:childTnLst>
                                </p:cTn>
                              </p:par>
                              <p:par>
                                <p:cTn id="185" presetID="9" presetClass="emph" presetSubtype="0" grpId="1" nodeType="withEffect">
                                  <p:stCondLst>
                                    <p:cond delay="0"/>
                                  </p:stCondLst>
                                  <p:childTnLst>
                                    <p:set>
                                      <p:cBhvr>
                                        <p:cTn id="186" dur="indefinite"/>
                                        <p:tgtEl>
                                          <p:spTgt spid="82">
                                            <p:txEl>
                                              <p:pRg st="0" end="0"/>
                                            </p:txEl>
                                          </p:spTgt>
                                        </p:tgtEl>
                                        <p:attrNameLst>
                                          <p:attrName>style.opacity</p:attrName>
                                        </p:attrNameLst>
                                      </p:cBhvr>
                                      <p:to>
                                        <p:strVal val="0.1"/>
                                      </p:to>
                                    </p:set>
                                    <p:animEffect filter="image" prLst="opacity: 0.1">
                                      <p:cBhvr rctx="IE">
                                        <p:cTn id="187" dur="indefinite"/>
                                        <p:tgtEl>
                                          <p:spTgt spid="82">
                                            <p:txEl>
                                              <p:pRg st="0" end="0"/>
                                            </p:txEl>
                                          </p:spTgt>
                                        </p:tgtEl>
                                      </p:cBhvr>
                                    </p:animEffect>
                                  </p:childTnLst>
                                </p:cTn>
                              </p:par>
                              <p:par>
                                <p:cTn id="188" presetID="9" presetClass="emph" presetSubtype="0" nodeType="withEffect">
                                  <p:stCondLst>
                                    <p:cond delay="0"/>
                                  </p:stCondLst>
                                  <p:childTnLst>
                                    <p:set>
                                      <p:cBhvr>
                                        <p:cTn id="189" dur="indefinite"/>
                                        <p:tgtEl>
                                          <p:spTgt spid="100"/>
                                        </p:tgtEl>
                                        <p:attrNameLst>
                                          <p:attrName>style.opacity</p:attrName>
                                        </p:attrNameLst>
                                      </p:cBhvr>
                                      <p:to>
                                        <p:strVal val="0.1"/>
                                      </p:to>
                                    </p:set>
                                    <p:animEffect filter="image" prLst="opacity: 0.1">
                                      <p:cBhvr rctx="IE">
                                        <p:cTn id="190" dur="indefinite"/>
                                        <p:tgtEl>
                                          <p:spTgt spid="10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67"/>
                                        </p:tgtEl>
                                        <p:attrNameLst>
                                          <p:attrName>style.visibility</p:attrName>
                                        </p:attrNameLst>
                                      </p:cBhvr>
                                      <p:to>
                                        <p:strVal val="visible"/>
                                      </p:to>
                                    </p:set>
                                    <p:animEffect transition="in" filter="fade">
                                      <p:cBhvr>
                                        <p:cTn id="193" dur="500"/>
                                        <p:tgtEl>
                                          <p:spTgt spid="167"/>
                                        </p:tgtEl>
                                      </p:cBhvr>
                                    </p:animEffect>
                                  </p:childTnLst>
                                </p:cTn>
                              </p:par>
                              <p:par>
                                <p:cTn id="194" presetID="10" presetClass="entr" presetSubtype="0" fill="hold" nodeType="withEffect">
                                  <p:stCondLst>
                                    <p:cond delay="0"/>
                                  </p:stCondLst>
                                  <p:childTnLst>
                                    <p:set>
                                      <p:cBhvr>
                                        <p:cTn id="195" dur="1" fill="hold">
                                          <p:stCondLst>
                                            <p:cond delay="0"/>
                                          </p:stCondLst>
                                        </p:cTn>
                                        <p:tgtEl>
                                          <p:spTgt spid="172"/>
                                        </p:tgtEl>
                                        <p:attrNameLst>
                                          <p:attrName>style.visibility</p:attrName>
                                        </p:attrNameLst>
                                      </p:cBhvr>
                                      <p:to>
                                        <p:strVal val="visible"/>
                                      </p:to>
                                    </p:set>
                                    <p:animEffect transition="in" filter="fade">
                                      <p:cBhvr>
                                        <p:cTn id="196" dur="500"/>
                                        <p:tgtEl>
                                          <p:spTgt spid="172"/>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77"/>
                                        </p:tgtEl>
                                        <p:attrNameLst>
                                          <p:attrName>style.visibility</p:attrName>
                                        </p:attrNameLst>
                                      </p:cBhvr>
                                      <p:to>
                                        <p:strVal val="visible"/>
                                      </p:to>
                                    </p:set>
                                    <p:animEffect transition="in" filter="fade">
                                      <p:cBhvr>
                                        <p:cTn id="199" dur="500"/>
                                        <p:tgtEl>
                                          <p:spTgt spid="17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82"/>
                                        </p:tgtEl>
                                        <p:attrNameLst>
                                          <p:attrName>style.visibility</p:attrName>
                                        </p:attrNameLst>
                                      </p:cBhvr>
                                      <p:to>
                                        <p:strVal val="visible"/>
                                      </p:to>
                                    </p:set>
                                    <p:animEffect transition="in" filter="fade">
                                      <p:cBhvr>
                                        <p:cTn id="202" dur="500"/>
                                        <p:tgtEl>
                                          <p:spTgt spid="1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5">
                                            <p:txEl>
                                              <p:pRg st="0" end="0"/>
                                            </p:txEl>
                                          </p:spTgt>
                                        </p:tgtEl>
                                        <p:attrNameLst>
                                          <p:attrName>style.visibility</p:attrName>
                                        </p:attrNameLst>
                                      </p:cBhvr>
                                      <p:to>
                                        <p:strVal val="visible"/>
                                      </p:to>
                                    </p:set>
                                    <p:animEffect transition="in" filter="fade">
                                      <p:cBhvr>
                                        <p:cTn id="205" dur="500"/>
                                        <p:tgtEl>
                                          <p:spTgt spid="75">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6">
                                            <p:txEl>
                                              <p:pRg st="0" end="0"/>
                                            </p:txEl>
                                          </p:spTgt>
                                        </p:tgtEl>
                                        <p:attrNameLst>
                                          <p:attrName>style.visibility</p:attrName>
                                        </p:attrNameLst>
                                      </p:cBhvr>
                                      <p:to>
                                        <p:strVal val="visible"/>
                                      </p:to>
                                    </p:set>
                                    <p:animEffect transition="in" filter="fade">
                                      <p:cBhvr>
                                        <p:cTn id="208" dur="500"/>
                                        <p:tgtEl>
                                          <p:spTgt spid="16">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9"/>
                                        </p:tgtEl>
                                        <p:attrNameLst>
                                          <p:attrName>style.visibility</p:attrName>
                                        </p:attrNameLst>
                                      </p:cBhvr>
                                      <p:to>
                                        <p:strVal val="visible"/>
                                      </p:to>
                                    </p:set>
                                    <p:animEffect transition="in" filter="fade">
                                      <p:cBhvr>
                                        <p:cTn id="211" dur="500"/>
                                        <p:tgtEl>
                                          <p:spTgt spid="7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5"/>
                                        </p:tgtEl>
                                        <p:attrNameLst>
                                          <p:attrName>style.visibility</p:attrName>
                                        </p:attrNameLst>
                                      </p:cBhvr>
                                      <p:to>
                                        <p:strVal val="visible"/>
                                      </p:to>
                                    </p:set>
                                    <p:animEffect transition="in" filter="fade">
                                      <p:cBhvr>
                                        <p:cTn id="214" dur="500"/>
                                        <p:tgtEl>
                                          <p:spTgt spid="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83">
                                            <p:txEl>
                                              <p:pRg st="0" end="0"/>
                                            </p:txEl>
                                          </p:spTgt>
                                        </p:tgtEl>
                                        <p:attrNameLst>
                                          <p:attrName>style.visibility</p:attrName>
                                        </p:attrNameLst>
                                      </p:cBhvr>
                                      <p:to>
                                        <p:strVal val="visible"/>
                                      </p:to>
                                    </p:set>
                                    <p:animEffect transition="in" filter="fade">
                                      <p:cBhvr>
                                        <p:cTn id="217" dur="500"/>
                                        <p:tgtEl>
                                          <p:spTgt spid="83">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05"/>
                                        </p:tgtEl>
                                        <p:attrNameLst>
                                          <p:attrName>style.visibility</p:attrName>
                                        </p:attrNameLst>
                                      </p:cBhvr>
                                      <p:to>
                                        <p:strVal val="visible"/>
                                      </p:to>
                                    </p:set>
                                    <p:animEffect transition="in" filter="fade">
                                      <p:cBhvr>
                                        <p:cTn id="220" dur="500"/>
                                        <p:tgtEl>
                                          <p:spTgt spid="105"/>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67"/>
                                        </p:tgtEl>
                                        <p:attrNameLst>
                                          <p:attrName>style.opacity</p:attrName>
                                        </p:attrNameLst>
                                      </p:cBhvr>
                                      <p:to>
                                        <p:strVal val="0.1"/>
                                      </p:to>
                                    </p:set>
                                    <p:animEffect filter="image" prLst="opacity: 0.1">
                                      <p:cBhvr rctx="IE">
                                        <p:cTn id="225" dur="indefinite"/>
                                        <p:tgtEl>
                                          <p:spTgt spid="167"/>
                                        </p:tgtEl>
                                      </p:cBhvr>
                                    </p:animEffect>
                                  </p:childTnLst>
                                </p:cTn>
                              </p:par>
                              <p:par>
                                <p:cTn id="226" presetID="9" presetClass="emph" presetSubtype="0" nodeType="withEffect">
                                  <p:stCondLst>
                                    <p:cond delay="0"/>
                                  </p:stCondLst>
                                  <p:childTnLst>
                                    <p:set>
                                      <p:cBhvr>
                                        <p:cTn id="227" dur="indefinite"/>
                                        <p:tgtEl>
                                          <p:spTgt spid="172"/>
                                        </p:tgtEl>
                                        <p:attrNameLst>
                                          <p:attrName>style.opacity</p:attrName>
                                        </p:attrNameLst>
                                      </p:cBhvr>
                                      <p:to>
                                        <p:strVal val="0.1"/>
                                      </p:to>
                                    </p:set>
                                    <p:animEffect filter="image" prLst="opacity: 0.1">
                                      <p:cBhvr rctx="IE">
                                        <p:cTn id="228" dur="indefinite"/>
                                        <p:tgtEl>
                                          <p:spTgt spid="172"/>
                                        </p:tgtEl>
                                      </p:cBhvr>
                                    </p:animEffect>
                                  </p:childTnLst>
                                </p:cTn>
                              </p:par>
                              <p:par>
                                <p:cTn id="229" presetID="9" presetClass="emph" presetSubtype="0" grpId="1" nodeType="withEffect">
                                  <p:stCondLst>
                                    <p:cond delay="0"/>
                                  </p:stCondLst>
                                  <p:childTnLst>
                                    <p:set>
                                      <p:cBhvr>
                                        <p:cTn id="230" dur="indefinite"/>
                                        <p:tgtEl>
                                          <p:spTgt spid="177"/>
                                        </p:tgtEl>
                                        <p:attrNameLst>
                                          <p:attrName>style.opacity</p:attrName>
                                        </p:attrNameLst>
                                      </p:cBhvr>
                                      <p:to>
                                        <p:strVal val="0.1"/>
                                      </p:to>
                                    </p:set>
                                    <p:animEffect filter="image" prLst="opacity: 0.1">
                                      <p:cBhvr rctx="IE">
                                        <p:cTn id="231" dur="indefinite"/>
                                        <p:tgtEl>
                                          <p:spTgt spid="177"/>
                                        </p:tgtEl>
                                      </p:cBhvr>
                                    </p:animEffect>
                                  </p:childTnLst>
                                </p:cTn>
                              </p:par>
                              <p:par>
                                <p:cTn id="232" presetID="9" presetClass="emph" presetSubtype="0" grpId="1" nodeType="withEffect">
                                  <p:stCondLst>
                                    <p:cond delay="0"/>
                                  </p:stCondLst>
                                  <p:childTnLst>
                                    <p:set>
                                      <p:cBhvr>
                                        <p:cTn id="233" dur="indefinite"/>
                                        <p:tgtEl>
                                          <p:spTgt spid="182"/>
                                        </p:tgtEl>
                                        <p:attrNameLst>
                                          <p:attrName>style.opacity</p:attrName>
                                        </p:attrNameLst>
                                      </p:cBhvr>
                                      <p:to>
                                        <p:strVal val="0.1"/>
                                      </p:to>
                                    </p:set>
                                    <p:animEffect filter="image" prLst="opacity: 0.1">
                                      <p:cBhvr rctx="IE">
                                        <p:cTn id="234" dur="indefinite"/>
                                        <p:tgtEl>
                                          <p:spTgt spid="182"/>
                                        </p:tgtEl>
                                      </p:cBhvr>
                                    </p:animEffect>
                                  </p:childTnLst>
                                </p:cTn>
                              </p:par>
                              <p:par>
                                <p:cTn id="235" presetID="9" presetClass="emph" presetSubtype="0" grpId="1" nodeType="withEffect">
                                  <p:stCondLst>
                                    <p:cond delay="0"/>
                                  </p:stCondLst>
                                  <p:childTnLst>
                                    <p:set>
                                      <p:cBhvr>
                                        <p:cTn id="236" dur="indefinite"/>
                                        <p:tgtEl>
                                          <p:spTgt spid="75">
                                            <p:txEl>
                                              <p:pRg st="0" end="0"/>
                                            </p:txEl>
                                          </p:spTgt>
                                        </p:tgtEl>
                                        <p:attrNameLst>
                                          <p:attrName>style.opacity</p:attrName>
                                        </p:attrNameLst>
                                      </p:cBhvr>
                                      <p:to>
                                        <p:strVal val="0.1"/>
                                      </p:to>
                                    </p:set>
                                    <p:animEffect filter="image" prLst="opacity: 0.1">
                                      <p:cBhvr rctx="IE">
                                        <p:cTn id="237" dur="indefinite"/>
                                        <p:tgtEl>
                                          <p:spTgt spid="75">
                                            <p:txEl>
                                              <p:pRg st="0" end="0"/>
                                            </p:txEl>
                                          </p:spTgt>
                                        </p:tgtEl>
                                      </p:cBhvr>
                                    </p:animEffect>
                                  </p:childTnLst>
                                </p:cTn>
                              </p:par>
                              <p:par>
                                <p:cTn id="238" presetID="9" presetClass="emph" presetSubtype="0" grpId="1" nodeType="withEffect">
                                  <p:stCondLst>
                                    <p:cond delay="0"/>
                                  </p:stCondLst>
                                  <p:childTnLst>
                                    <p:set>
                                      <p:cBhvr>
                                        <p:cTn id="239" dur="indefinite"/>
                                        <p:tgtEl>
                                          <p:spTgt spid="16">
                                            <p:txEl>
                                              <p:pRg st="0" end="0"/>
                                            </p:txEl>
                                          </p:spTgt>
                                        </p:tgtEl>
                                        <p:attrNameLst>
                                          <p:attrName>style.opacity</p:attrName>
                                        </p:attrNameLst>
                                      </p:cBhvr>
                                      <p:to>
                                        <p:strVal val="0.1"/>
                                      </p:to>
                                    </p:set>
                                    <p:animEffect filter="image" prLst="opacity: 0.1">
                                      <p:cBhvr rctx="IE">
                                        <p:cTn id="240" dur="indefinite"/>
                                        <p:tgtEl>
                                          <p:spTgt spid="16">
                                            <p:txEl>
                                              <p:pRg st="0" end="0"/>
                                            </p:txEl>
                                          </p:spTgt>
                                        </p:tgtEl>
                                      </p:cBhvr>
                                    </p:animEffect>
                                  </p:childTnLst>
                                </p:cTn>
                              </p:par>
                              <p:par>
                                <p:cTn id="241" presetID="9" presetClass="emph" presetSubtype="0" grpId="1" nodeType="withEffect">
                                  <p:stCondLst>
                                    <p:cond delay="0"/>
                                  </p:stCondLst>
                                  <p:childTnLst>
                                    <p:set>
                                      <p:cBhvr>
                                        <p:cTn id="242" dur="indefinite"/>
                                        <p:tgtEl>
                                          <p:spTgt spid="79"/>
                                        </p:tgtEl>
                                        <p:attrNameLst>
                                          <p:attrName>style.opacity</p:attrName>
                                        </p:attrNameLst>
                                      </p:cBhvr>
                                      <p:to>
                                        <p:strVal val="0.1"/>
                                      </p:to>
                                    </p:set>
                                    <p:animEffect filter="image" prLst="opacity: 0.1">
                                      <p:cBhvr rctx="IE">
                                        <p:cTn id="243" dur="indefinite"/>
                                        <p:tgtEl>
                                          <p:spTgt spid="79"/>
                                        </p:tgtEl>
                                      </p:cBhvr>
                                    </p:animEffect>
                                  </p:childTnLst>
                                </p:cTn>
                              </p:par>
                              <p:par>
                                <p:cTn id="244" presetID="9" presetClass="emph" presetSubtype="0" grpId="1" nodeType="withEffect">
                                  <p:stCondLst>
                                    <p:cond delay="0"/>
                                  </p:stCondLst>
                                  <p:childTnLst>
                                    <p:set>
                                      <p:cBhvr>
                                        <p:cTn id="245" dur="indefinite"/>
                                        <p:tgtEl>
                                          <p:spTgt spid="25"/>
                                        </p:tgtEl>
                                        <p:attrNameLst>
                                          <p:attrName>style.opacity</p:attrName>
                                        </p:attrNameLst>
                                      </p:cBhvr>
                                      <p:to>
                                        <p:strVal val="0.1"/>
                                      </p:to>
                                    </p:set>
                                    <p:animEffect filter="image" prLst="opacity: 0.1">
                                      <p:cBhvr rctx="IE">
                                        <p:cTn id="246" dur="indefinite"/>
                                        <p:tgtEl>
                                          <p:spTgt spid="25"/>
                                        </p:tgtEl>
                                      </p:cBhvr>
                                    </p:animEffect>
                                  </p:childTnLst>
                                </p:cTn>
                              </p:par>
                              <p:par>
                                <p:cTn id="247" presetID="9" presetClass="emph" presetSubtype="0" grpId="1" nodeType="withEffect">
                                  <p:stCondLst>
                                    <p:cond delay="0"/>
                                  </p:stCondLst>
                                  <p:childTnLst>
                                    <p:set>
                                      <p:cBhvr>
                                        <p:cTn id="248" dur="indefinite"/>
                                        <p:tgtEl>
                                          <p:spTgt spid="83">
                                            <p:txEl>
                                              <p:pRg st="0" end="0"/>
                                            </p:txEl>
                                          </p:spTgt>
                                        </p:tgtEl>
                                        <p:attrNameLst>
                                          <p:attrName>style.opacity</p:attrName>
                                        </p:attrNameLst>
                                      </p:cBhvr>
                                      <p:to>
                                        <p:strVal val="0.1"/>
                                      </p:to>
                                    </p:set>
                                    <p:animEffect filter="image" prLst="opacity: 0.1">
                                      <p:cBhvr rctx="IE">
                                        <p:cTn id="249" dur="indefinite"/>
                                        <p:tgtEl>
                                          <p:spTgt spid="83">
                                            <p:txEl>
                                              <p:pRg st="0" end="0"/>
                                            </p:txEl>
                                          </p:spTgt>
                                        </p:tgtEl>
                                      </p:cBhvr>
                                    </p:animEffect>
                                  </p:childTnLst>
                                </p:cTn>
                              </p:par>
                              <p:par>
                                <p:cTn id="250" presetID="9" presetClass="emph" presetSubtype="0" nodeType="withEffect">
                                  <p:stCondLst>
                                    <p:cond delay="0"/>
                                  </p:stCondLst>
                                  <p:childTnLst>
                                    <p:set>
                                      <p:cBhvr>
                                        <p:cTn id="251" dur="indefinite"/>
                                        <p:tgtEl>
                                          <p:spTgt spid="105"/>
                                        </p:tgtEl>
                                        <p:attrNameLst>
                                          <p:attrName>style.opacity</p:attrName>
                                        </p:attrNameLst>
                                      </p:cBhvr>
                                      <p:to>
                                        <p:strVal val="0.1"/>
                                      </p:to>
                                    </p:set>
                                    <p:animEffect filter="image" prLst="opacity: 0.1">
                                      <p:cBhvr rctx="IE">
                                        <p:cTn id="252" dur="indefinite"/>
                                        <p:tgtEl>
                                          <p:spTgt spid="105"/>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68"/>
                                        </p:tgtEl>
                                        <p:attrNameLst>
                                          <p:attrName>style.visibility</p:attrName>
                                        </p:attrNameLst>
                                      </p:cBhvr>
                                      <p:to>
                                        <p:strVal val="visible"/>
                                      </p:to>
                                    </p:set>
                                    <p:animEffect transition="in" filter="fade">
                                      <p:cBhvr>
                                        <p:cTn id="255" dur="500"/>
                                        <p:tgtEl>
                                          <p:spTgt spid="168"/>
                                        </p:tgtEl>
                                      </p:cBhvr>
                                    </p:animEffect>
                                  </p:childTnLst>
                                </p:cTn>
                              </p:par>
                              <p:par>
                                <p:cTn id="256" presetID="10" presetClass="entr" presetSubtype="0" fill="hold" nodeType="withEffect">
                                  <p:stCondLst>
                                    <p:cond delay="0"/>
                                  </p:stCondLst>
                                  <p:childTnLst>
                                    <p:set>
                                      <p:cBhvr>
                                        <p:cTn id="257" dur="1" fill="hold">
                                          <p:stCondLst>
                                            <p:cond delay="0"/>
                                          </p:stCondLst>
                                        </p:cTn>
                                        <p:tgtEl>
                                          <p:spTgt spid="173"/>
                                        </p:tgtEl>
                                        <p:attrNameLst>
                                          <p:attrName>style.visibility</p:attrName>
                                        </p:attrNameLst>
                                      </p:cBhvr>
                                      <p:to>
                                        <p:strVal val="visible"/>
                                      </p:to>
                                    </p:set>
                                    <p:animEffect transition="in" filter="fade">
                                      <p:cBhvr>
                                        <p:cTn id="258" dur="500"/>
                                        <p:tgtEl>
                                          <p:spTgt spid="173"/>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78"/>
                                        </p:tgtEl>
                                        <p:attrNameLst>
                                          <p:attrName>style.visibility</p:attrName>
                                        </p:attrNameLst>
                                      </p:cBhvr>
                                      <p:to>
                                        <p:strVal val="visible"/>
                                      </p:to>
                                    </p:set>
                                    <p:animEffect transition="in" filter="fade">
                                      <p:cBhvr>
                                        <p:cTn id="261" dur="500"/>
                                        <p:tgtEl>
                                          <p:spTgt spid="178"/>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83"/>
                                        </p:tgtEl>
                                        <p:attrNameLst>
                                          <p:attrName>style.visibility</p:attrName>
                                        </p:attrNameLst>
                                      </p:cBhvr>
                                      <p:to>
                                        <p:strVal val="visible"/>
                                      </p:to>
                                    </p:set>
                                    <p:animEffect transition="in" filter="fade">
                                      <p:cBhvr>
                                        <p:cTn id="264" dur="500"/>
                                        <p:tgtEl>
                                          <p:spTgt spid="183"/>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76">
                                            <p:txEl>
                                              <p:pRg st="0" end="0"/>
                                            </p:txEl>
                                          </p:spTgt>
                                        </p:tgtEl>
                                        <p:attrNameLst>
                                          <p:attrName>style.visibility</p:attrName>
                                        </p:attrNameLst>
                                      </p:cBhvr>
                                      <p:to>
                                        <p:strVal val="visible"/>
                                      </p:to>
                                    </p:set>
                                    <p:animEffect transition="in" filter="fade">
                                      <p:cBhvr>
                                        <p:cTn id="267" dur="500"/>
                                        <p:tgtEl>
                                          <p:spTgt spid="76">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7">
                                            <p:txEl>
                                              <p:pRg st="0" end="0"/>
                                            </p:txEl>
                                          </p:spTgt>
                                        </p:tgtEl>
                                        <p:attrNameLst>
                                          <p:attrName>style.visibility</p:attrName>
                                        </p:attrNameLst>
                                      </p:cBhvr>
                                      <p:to>
                                        <p:strVal val="visible"/>
                                      </p:to>
                                    </p:set>
                                    <p:animEffect transition="in" filter="fade">
                                      <p:cBhvr>
                                        <p:cTn id="270" dur="500"/>
                                        <p:tgtEl>
                                          <p:spTgt spid="17">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80"/>
                                        </p:tgtEl>
                                        <p:attrNameLst>
                                          <p:attrName>style.visibility</p:attrName>
                                        </p:attrNameLst>
                                      </p:cBhvr>
                                      <p:to>
                                        <p:strVal val="visible"/>
                                      </p:to>
                                    </p:set>
                                    <p:animEffect transition="in" filter="fade">
                                      <p:cBhvr>
                                        <p:cTn id="273" dur="500"/>
                                        <p:tgtEl>
                                          <p:spTgt spid="80"/>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6"/>
                                        </p:tgtEl>
                                        <p:attrNameLst>
                                          <p:attrName>style.visibility</p:attrName>
                                        </p:attrNameLst>
                                      </p:cBhvr>
                                      <p:to>
                                        <p:strVal val="visible"/>
                                      </p:to>
                                    </p:set>
                                    <p:animEffect transition="in" filter="fade">
                                      <p:cBhvr>
                                        <p:cTn id="276" dur="500"/>
                                        <p:tgtEl>
                                          <p:spTgt spid="26"/>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84">
                                            <p:txEl>
                                              <p:pRg st="0" end="0"/>
                                            </p:txEl>
                                          </p:spTgt>
                                        </p:tgtEl>
                                        <p:attrNameLst>
                                          <p:attrName>style.visibility</p:attrName>
                                        </p:attrNameLst>
                                      </p:cBhvr>
                                      <p:to>
                                        <p:strVal val="visible"/>
                                      </p:to>
                                    </p:set>
                                    <p:animEffect transition="in" filter="fade">
                                      <p:cBhvr>
                                        <p:cTn id="279" dur="500"/>
                                        <p:tgtEl>
                                          <p:spTgt spid="84">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500"/>
                                        <p:tgtEl>
                                          <p:spTgt spid="118"/>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64"/>
                                        </p:tgtEl>
                                        <p:attrNameLst>
                                          <p:attrName>style.opacity</p:attrName>
                                        </p:attrNameLst>
                                      </p:cBhvr>
                                      <p:to>
                                        <p:strVal val="1"/>
                                      </p:to>
                                    </p:set>
                                    <p:animEffect filter="image" prLst="opacity: 1">
                                      <p:cBhvr rctx="IE">
                                        <p:cTn id="287" dur="indefinite"/>
                                        <p:tgtEl>
                                          <p:spTgt spid="164"/>
                                        </p:tgtEl>
                                      </p:cBhvr>
                                    </p:animEffect>
                                  </p:childTnLst>
                                </p:cTn>
                              </p:par>
                              <p:par>
                                <p:cTn id="288" presetID="9" presetClass="emph" presetSubtype="0" grpId="2" nodeType="withEffect">
                                  <p:stCondLst>
                                    <p:cond delay="0"/>
                                  </p:stCondLst>
                                  <p:childTnLst>
                                    <p:set>
                                      <p:cBhvr>
                                        <p:cTn id="289" dur="indefinite"/>
                                        <p:tgtEl>
                                          <p:spTgt spid="165"/>
                                        </p:tgtEl>
                                        <p:attrNameLst>
                                          <p:attrName>style.opacity</p:attrName>
                                        </p:attrNameLst>
                                      </p:cBhvr>
                                      <p:to>
                                        <p:strVal val="1"/>
                                      </p:to>
                                    </p:set>
                                    <p:animEffect filter="image" prLst="opacity: 1">
                                      <p:cBhvr rctx="IE">
                                        <p:cTn id="290" dur="indefinite"/>
                                        <p:tgtEl>
                                          <p:spTgt spid="165"/>
                                        </p:tgtEl>
                                      </p:cBhvr>
                                    </p:animEffect>
                                  </p:childTnLst>
                                </p:cTn>
                              </p:par>
                              <p:par>
                                <p:cTn id="291" presetID="9" presetClass="emph" presetSubtype="0" grpId="2" nodeType="withEffect">
                                  <p:stCondLst>
                                    <p:cond delay="0"/>
                                  </p:stCondLst>
                                  <p:childTnLst>
                                    <p:set>
                                      <p:cBhvr>
                                        <p:cTn id="292" dur="indefinite"/>
                                        <p:tgtEl>
                                          <p:spTgt spid="166"/>
                                        </p:tgtEl>
                                        <p:attrNameLst>
                                          <p:attrName>style.opacity</p:attrName>
                                        </p:attrNameLst>
                                      </p:cBhvr>
                                      <p:to>
                                        <p:strVal val="1"/>
                                      </p:to>
                                    </p:set>
                                    <p:animEffect filter="image" prLst="opacity: 1">
                                      <p:cBhvr rctx="IE">
                                        <p:cTn id="293" dur="indefinite"/>
                                        <p:tgtEl>
                                          <p:spTgt spid="166"/>
                                        </p:tgtEl>
                                      </p:cBhvr>
                                    </p:animEffect>
                                  </p:childTnLst>
                                </p:cTn>
                              </p:par>
                              <p:par>
                                <p:cTn id="294" presetID="9" presetClass="emph" presetSubtype="0" grpId="2" nodeType="withEffect">
                                  <p:stCondLst>
                                    <p:cond delay="0"/>
                                  </p:stCondLst>
                                  <p:childTnLst>
                                    <p:set>
                                      <p:cBhvr>
                                        <p:cTn id="295" dur="indefinite"/>
                                        <p:tgtEl>
                                          <p:spTgt spid="167"/>
                                        </p:tgtEl>
                                        <p:attrNameLst>
                                          <p:attrName>style.opacity</p:attrName>
                                        </p:attrNameLst>
                                      </p:cBhvr>
                                      <p:to>
                                        <p:strVal val="1"/>
                                      </p:to>
                                    </p:set>
                                    <p:animEffect filter="image" prLst="opacity: 1">
                                      <p:cBhvr rctx="IE">
                                        <p:cTn id="296" dur="indefinite"/>
                                        <p:tgtEl>
                                          <p:spTgt spid="167"/>
                                        </p:tgtEl>
                                      </p:cBhvr>
                                    </p:animEffect>
                                  </p:childTnLst>
                                </p:cTn>
                              </p:par>
                              <p:par>
                                <p:cTn id="297" presetID="9" presetClass="emph" presetSubtype="0" nodeType="withEffect">
                                  <p:stCondLst>
                                    <p:cond delay="0"/>
                                  </p:stCondLst>
                                  <p:childTnLst>
                                    <p:set>
                                      <p:cBhvr>
                                        <p:cTn id="298" dur="indefinite"/>
                                        <p:tgtEl>
                                          <p:spTgt spid="169"/>
                                        </p:tgtEl>
                                        <p:attrNameLst>
                                          <p:attrName>style.opacity</p:attrName>
                                        </p:attrNameLst>
                                      </p:cBhvr>
                                      <p:to>
                                        <p:strVal val="1"/>
                                      </p:to>
                                    </p:set>
                                    <p:animEffect filter="image" prLst="opacity: 1">
                                      <p:cBhvr rctx="IE">
                                        <p:cTn id="299" dur="indefinite"/>
                                        <p:tgtEl>
                                          <p:spTgt spid="169"/>
                                        </p:tgtEl>
                                      </p:cBhvr>
                                    </p:animEffect>
                                  </p:childTnLst>
                                </p:cTn>
                              </p:par>
                              <p:par>
                                <p:cTn id="300" presetID="9" presetClass="emph" presetSubtype="0" nodeType="withEffect">
                                  <p:stCondLst>
                                    <p:cond delay="0"/>
                                  </p:stCondLst>
                                  <p:childTnLst>
                                    <p:set>
                                      <p:cBhvr>
                                        <p:cTn id="301" dur="indefinite"/>
                                        <p:tgtEl>
                                          <p:spTgt spid="170"/>
                                        </p:tgtEl>
                                        <p:attrNameLst>
                                          <p:attrName>style.opacity</p:attrName>
                                        </p:attrNameLst>
                                      </p:cBhvr>
                                      <p:to>
                                        <p:strVal val="1"/>
                                      </p:to>
                                    </p:set>
                                    <p:animEffect filter="image" prLst="opacity: 1">
                                      <p:cBhvr rctx="IE">
                                        <p:cTn id="302" dur="indefinite"/>
                                        <p:tgtEl>
                                          <p:spTgt spid="170"/>
                                        </p:tgtEl>
                                      </p:cBhvr>
                                    </p:animEffect>
                                  </p:childTnLst>
                                </p:cTn>
                              </p:par>
                              <p:par>
                                <p:cTn id="303" presetID="9" presetClass="emph" presetSubtype="0" nodeType="withEffect">
                                  <p:stCondLst>
                                    <p:cond delay="0"/>
                                  </p:stCondLst>
                                  <p:childTnLst>
                                    <p:set>
                                      <p:cBhvr>
                                        <p:cTn id="304" dur="indefinite"/>
                                        <p:tgtEl>
                                          <p:spTgt spid="171"/>
                                        </p:tgtEl>
                                        <p:attrNameLst>
                                          <p:attrName>style.opacity</p:attrName>
                                        </p:attrNameLst>
                                      </p:cBhvr>
                                      <p:to>
                                        <p:strVal val="1"/>
                                      </p:to>
                                    </p:set>
                                    <p:animEffect filter="image" prLst="opacity: 1">
                                      <p:cBhvr rctx="IE">
                                        <p:cTn id="305" dur="indefinite"/>
                                        <p:tgtEl>
                                          <p:spTgt spid="171"/>
                                        </p:tgtEl>
                                      </p:cBhvr>
                                    </p:animEffect>
                                  </p:childTnLst>
                                </p:cTn>
                              </p:par>
                              <p:par>
                                <p:cTn id="306" presetID="9" presetClass="emph" presetSubtype="0" nodeType="withEffect">
                                  <p:stCondLst>
                                    <p:cond delay="0"/>
                                  </p:stCondLst>
                                  <p:childTnLst>
                                    <p:set>
                                      <p:cBhvr>
                                        <p:cTn id="307" dur="indefinite"/>
                                        <p:tgtEl>
                                          <p:spTgt spid="172"/>
                                        </p:tgtEl>
                                        <p:attrNameLst>
                                          <p:attrName>style.opacity</p:attrName>
                                        </p:attrNameLst>
                                      </p:cBhvr>
                                      <p:to>
                                        <p:strVal val="1"/>
                                      </p:to>
                                    </p:set>
                                    <p:animEffect filter="image" prLst="opacity: 1">
                                      <p:cBhvr rctx="IE">
                                        <p:cTn id="308" dur="indefinite"/>
                                        <p:tgtEl>
                                          <p:spTgt spid="172"/>
                                        </p:tgtEl>
                                      </p:cBhvr>
                                    </p:animEffect>
                                  </p:childTnLst>
                                </p:cTn>
                              </p:par>
                              <p:par>
                                <p:cTn id="309" presetID="9" presetClass="emph" presetSubtype="0" grpId="2" nodeType="withEffect">
                                  <p:stCondLst>
                                    <p:cond delay="0"/>
                                  </p:stCondLst>
                                  <p:childTnLst>
                                    <p:set>
                                      <p:cBhvr>
                                        <p:cTn id="310" dur="indefinite"/>
                                        <p:tgtEl>
                                          <p:spTgt spid="174"/>
                                        </p:tgtEl>
                                        <p:attrNameLst>
                                          <p:attrName>style.opacity</p:attrName>
                                        </p:attrNameLst>
                                      </p:cBhvr>
                                      <p:to>
                                        <p:strVal val="1"/>
                                      </p:to>
                                    </p:set>
                                    <p:animEffect filter="image" prLst="opacity: 1">
                                      <p:cBhvr rctx="IE">
                                        <p:cTn id="311" dur="indefinite"/>
                                        <p:tgtEl>
                                          <p:spTgt spid="174"/>
                                        </p:tgtEl>
                                      </p:cBhvr>
                                    </p:animEffect>
                                  </p:childTnLst>
                                </p:cTn>
                              </p:par>
                              <p:par>
                                <p:cTn id="312" presetID="9" presetClass="emph" presetSubtype="0" grpId="2" nodeType="withEffect">
                                  <p:stCondLst>
                                    <p:cond delay="0"/>
                                  </p:stCondLst>
                                  <p:childTnLst>
                                    <p:set>
                                      <p:cBhvr>
                                        <p:cTn id="313" dur="indefinite"/>
                                        <p:tgtEl>
                                          <p:spTgt spid="175"/>
                                        </p:tgtEl>
                                        <p:attrNameLst>
                                          <p:attrName>style.opacity</p:attrName>
                                        </p:attrNameLst>
                                      </p:cBhvr>
                                      <p:to>
                                        <p:strVal val="1"/>
                                      </p:to>
                                    </p:set>
                                    <p:animEffect filter="image" prLst="opacity: 1">
                                      <p:cBhvr rctx="IE">
                                        <p:cTn id="314" dur="indefinite"/>
                                        <p:tgtEl>
                                          <p:spTgt spid="175"/>
                                        </p:tgtEl>
                                      </p:cBhvr>
                                    </p:animEffect>
                                  </p:childTnLst>
                                </p:cTn>
                              </p:par>
                              <p:par>
                                <p:cTn id="315" presetID="9" presetClass="emph" presetSubtype="0" grpId="2" nodeType="withEffect">
                                  <p:stCondLst>
                                    <p:cond delay="0"/>
                                  </p:stCondLst>
                                  <p:childTnLst>
                                    <p:set>
                                      <p:cBhvr>
                                        <p:cTn id="316" dur="indefinite"/>
                                        <p:tgtEl>
                                          <p:spTgt spid="176"/>
                                        </p:tgtEl>
                                        <p:attrNameLst>
                                          <p:attrName>style.opacity</p:attrName>
                                        </p:attrNameLst>
                                      </p:cBhvr>
                                      <p:to>
                                        <p:strVal val="1"/>
                                      </p:to>
                                    </p:set>
                                    <p:animEffect filter="image" prLst="opacity: 1">
                                      <p:cBhvr rctx="IE">
                                        <p:cTn id="317" dur="indefinite"/>
                                        <p:tgtEl>
                                          <p:spTgt spid="176"/>
                                        </p:tgtEl>
                                      </p:cBhvr>
                                    </p:animEffect>
                                  </p:childTnLst>
                                </p:cTn>
                              </p:par>
                              <p:par>
                                <p:cTn id="318" presetID="9" presetClass="emph" presetSubtype="0" grpId="2" nodeType="withEffect">
                                  <p:stCondLst>
                                    <p:cond delay="0"/>
                                  </p:stCondLst>
                                  <p:childTnLst>
                                    <p:set>
                                      <p:cBhvr>
                                        <p:cTn id="319" dur="indefinite"/>
                                        <p:tgtEl>
                                          <p:spTgt spid="177"/>
                                        </p:tgtEl>
                                        <p:attrNameLst>
                                          <p:attrName>style.opacity</p:attrName>
                                        </p:attrNameLst>
                                      </p:cBhvr>
                                      <p:to>
                                        <p:strVal val="1"/>
                                      </p:to>
                                    </p:set>
                                    <p:animEffect filter="image" prLst="opacity: 1">
                                      <p:cBhvr rctx="IE">
                                        <p:cTn id="320" dur="indefinite"/>
                                        <p:tgtEl>
                                          <p:spTgt spid="177"/>
                                        </p:tgtEl>
                                      </p:cBhvr>
                                    </p:animEffect>
                                  </p:childTnLst>
                                </p:cTn>
                              </p:par>
                              <p:par>
                                <p:cTn id="321" presetID="9" presetClass="emph" presetSubtype="0" grpId="2" nodeType="withEffect">
                                  <p:stCondLst>
                                    <p:cond delay="0"/>
                                  </p:stCondLst>
                                  <p:childTnLst>
                                    <p:set>
                                      <p:cBhvr>
                                        <p:cTn id="322" dur="indefinite"/>
                                        <p:tgtEl>
                                          <p:spTgt spid="179"/>
                                        </p:tgtEl>
                                        <p:attrNameLst>
                                          <p:attrName>style.opacity</p:attrName>
                                        </p:attrNameLst>
                                      </p:cBhvr>
                                      <p:to>
                                        <p:strVal val="1"/>
                                      </p:to>
                                    </p:set>
                                    <p:animEffect filter="image" prLst="opacity: 1">
                                      <p:cBhvr rctx="IE">
                                        <p:cTn id="323" dur="indefinite"/>
                                        <p:tgtEl>
                                          <p:spTgt spid="179"/>
                                        </p:tgtEl>
                                      </p:cBhvr>
                                    </p:animEffect>
                                  </p:childTnLst>
                                </p:cTn>
                              </p:par>
                              <p:par>
                                <p:cTn id="324" presetID="9" presetClass="emph" presetSubtype="0" grpId="2" nodeType="withEffect">
                                  <p:stCondLst>
                                    <p:cond delay="0"/>
                                  </p:stCondLst>
                                  <p:childTnLst>
                                    <p:set>
                                      <p:cBhvr>
                                        <p:cTn id="325" dur="indefinite"/>
                                        <p:tgtEl>
                                          <p:spTgt spid="180"/>
                                        </p:tgtEl>
                                        <p:attrNameLst>
                                          <p:attrName>style.opacity</p:attrName>
                                        </p:attrNameLst>
                                      </p:cBhvr>
                                      <p:to>
                                        <p:strVal val="1"/>
                                      </p:to>
                                    </p:set>
                                    <p:animEffect filter="image" prLst="opacity: 1">
                                      <p:cBhvr rctx="IE">
                                        <p:cTn id="326" dur="indefinite"/>
                                        <p:tgtEl>
                                          <p:spTgt spid="180"/>
                                        </p:tgtEl>
                                      </p:cBhvr>
                                    </p:animEffect>
                                  </p:childTnLst>
                                </p:cTn>
                              </p:par>
                              <p:par>
                                <p:cTn id="327" presetID="9" presetClass="emph" presetSubtype="0" grpId="2" nodeType="withEffect">
                                  <p:stCondLst>
                                    <p:cond delay="0"/>
                                  </p:stCondLst>
                                  <p:childTnLst>
                                    <p:set>
                                      <p:cBhvr>
                                        <p:cTn id="328" dur="indefinite"/>
                                        <p:tgtEl>
                                          <p:spTgt spid="181"/>
                                        </p:tgtEl>
                                        <p:attrNameLst>
                                          <p:attrName>style.opacity</p:attrName>
                                        </p:attrNameLst>
                                      </p:cBhvr>
                                      <p:to>
                                        <p:strVal val="1"/>
                                      </p:to>
                                    </p:set>
                                    <p:animEffect filter="image" prLst="opacity: 1">
                                      <p:cBhvr rctx="IE">
                                        <p:cTn id="329" dur="indefinite"/>
                                        <p:tgtEl>
                                          <p:spTgt spid="181"/>
                                        </p:tgtEl>
                                      </p:cBhvr>
                                    </p:animEffect>
                                  </p:childTnLst>
                                </p:cTn>
                              </p:par>
                              <p:par>
                                <p:cTn id="330" presetID="9" presetClass="emph" presetSubtype="0" grpId="2" nodeType="withEffect">
                                  <p:stCondLst>
                                    <p:cond delay="0"/>
                                  </p:stCondLst>
                                  <p:childTnLst>
                                    <p:set>
                                      <p:cBhvr>
                                        <p:cTn id="331" dur="indefinite"/>
                                        <p:tgtEl>
                                          <p:spTgt spid="182"/>
                                        </p:tgtEl>
                                        <p:attrNameLst>
                                          <p:attrName>style.opacity</p:attrName>
                                        </p:attrNameLst>
                                      </p:cBhvr>
                                      <p:to>
                                        <p:strVal val="1"/>
                                      </p:to>
                                    </p:set>
                                    <p:animEffect filter="image" prLst="opacity: 1">
                                      <p:cBhvr rctx="IE">
                                        <p:cTn id="332" dur="indefinite"/>
                                        <p:tgtEl>
                                          <p:spTgt spid="182"/>
                                        </p:tgtEl>
                                      </p:cBhvr>
                                    </p:animEffect>
                                  </p:childTnLst>
                                </p:cTn>
                              </p:par>
                              <p:par>
                                <p:cTn id="333" presetID="9" presetClass="emph" presetSubtype="0" grpId="2" nodeType="withEffect">
                                  <p:stCondLst>
                                    <p:cond delay="0"/>
                                  </p:stCondLst>
                                  <p:childTnLst>
                                    <p:set>
                                      <p:cBhvr>
                                        <p:cTn id="334" dur="indefinite"/>
                                        <p:tgtEl>
                                          <p:spTgt spid="8">
                                            <p:txEl>
                                              <p:pRg st="0" end="0"/>
                                            </p:txEl>
                                          </p:spTgt>
                                        </p:tgtEl>
                                        <p:attrNameLst>
                                          <p:attrName>style.opacity</p:attrName>
                                        </p:attrNameLst>
                                      </p:cBhvr>
                                      <p:to>
                                        <p:strVal val="1"/>
                                      </p:to>
                                    </p:set>
                                    <p:animEffect filter="image" prLst="opacity: 1">
                                      <p:cBhvr rctx="IE">
                                        <p:cTn id="335" dur="indefinite"/>
                                        <p:tgtEl>
                                          <p:spTgt spid="8">
                                            <p:txEl>
                                              <p:pRg st="0" end="0"/>
                                            </p:txEl>
                                          </p:spTgt>
                                        </p:tgtEl>
                                      </p:cBhvr>
                                    </p:animEffect>
                                  </p:childTnLst>
                                </p:cTn>
                              </p:par>
                              <p:par>
                                <p:cTn id="336" presetID="9" presetClass="emph" presetSubtype="0" grpId="2" nodeType="withEffect">
                                  <p:stCondLst>
                                    <p:cond delay="0"/>
                                  </p:stCondLst>
                                  <p:childTnLst>
                                    <p:set>
                                      <p:cBhvr>
                                        <p:cTn id="337" dur="indefinite"/>
                                        <p:tgtEl>
                                          <p:spTgt spid="73">
                                            <p:txEl>
                                              <p:pRg st="0" end="0"/>
                                            </p:txEl>
                                          </p:spTgt>
                                        </p:tgtEl>
                                        <p:attrNameLst>
                                          <p:attrName>style.opacity</p:attrName>
                                        </p:attrNameLst>
                                      </p:cBhvr>
                                      <p:to>
                                        <p:strVal val="1"/>
                                      </p:to>
                                    </p:set>
                                    <p:animEffect filter="image" prLst="opacity: 1">
                                      <p:cBhvr rctx="IE">
                                        <p:cTn id="338" dur="indefinite"/>
                                        <p:tgtEl>
                                          <p:spTgt spid="73">
                                            <p:txEl>
                                              <p:pRg st="0" end="0"/>
                                            </p:txEl>
                                          </p:spTgt>
                                        </p:tgtEl>
                                      </p:cBhvr>
                                    </p:animEffect>
                                  </p:childTnLst>
                                </p:cTn>
                              </p:par>
                              <p:par>
                                <p:cTn id="339" presetID="9" presetClass="emph" presetSubtype="0" grpId="2" nodeType="withEffect">
                                  <p:stCondLst>
                                    <p:cond delay="0"/>
                                  </p:stCondLst>
                                  <p:childTnLst>
                                    <p:set>
                                      <p:cBhvr>
                                        <p:cTn id="340" dur="indefinite"/>
                                        <p:tgtEl>
                                          <p:spTgt spid="74">
                                            <p:txEl>
                                              <p:pRg st="0" end="0"/>
                                            </p:txEl>
                                          </p:spTgt>
                                        </p:tgtEl>
                                        <p:attrNameLst>
                                          <p:attrName>style.opacity</p:attrName>
                                        </p:attrNameLst>
                                      </p:cBhvr>
                                      <p:to>
                                        <p:strVal val="1"/>
                                      </p:to>
                                    </p:set>
                                    <p:animEffect filter="image" prLst="opacity: 1">
                                      <p:cBhvr rctx="IE">
                                        <p:cTn id="341" dur="indefinite"/>
                                        <p:tgtEl>
                                          <p:spTgt spid="74">
                                            <p:txEl>
                                              <p:pRg st="0" end="0"/>
                                            </p:txEl>
                                          </p:spTgt>
                                        </p:tgtEl>
                                      </p:cBhvr>
                                    </p:animEffect>
                                  </p:childTnLst>
                                </p:cTn>
                              </p:par>
                              <p:par>
                                <p:cTn id="342" presetID="9" presetClass="emph" presetSubtype="0" grpId="2" nodeType="withEffect">
                                  <p:stCondLst>
                                    <p:cond delay="0"/>
                                  </p:stCondLst>
                                  <p:childTnLst>
                                    <p:set>
                                      <p:cBhvr>
                                        <p:cTn id="343" dur="indefinite"/>
                                        <p:tgtEl>
                                          <p:spTgt spid="75">
                                            <p:txEl>
                                              <p:pRg st="0" end="0"/>
                                            </p:txEl>
                                          </p:spTgt>
                                        </p:tgtEl>
                                        <p:attrNameLst>
                                          <p:attrName>style.opacity</p:attrName>
                                        </p:attrNameLst>
                                      </p:cBhvr>
                                      <p:to>
                                        <p:strVal val="1"/>
                                      </p:to>
                                    </p:set>
                                    <p:animEffect filter="image" prLst="opacity: 1">
                                      <p:cBhvr rctx="IE">
                                        <p:cTn id="344" dur="indefinite"/>
                                        <p:tgtEl>
                                          <p:spTgt spid="75">
                                            <p:txEl>
                                              <p:pRg st="0" end="0"/>
                                            </p:txEl>
                                          </p:spTgt>
                                        </p:tgtEl>
                                      </p:cBhvr>
                                    </p:animEffect>
                                  </p:childTnLst>
                                </p:cTn>
                              </p:par>
                              <p:par>
                                <p:cTn id="345" presetID="9" presetClass="emph" presetSubtype="0" grpId="2" nodeType="withEffect">
                                  <p:stCondLst>
                                    <p:cond delay="0"/>
                                  </p:stCondLst>
                                  <p:childTnLst>
                                    <p:set>
                                      <p:cBhvr>
                                        <p:cTn id="346" dur="indefinite"/>
                                        <p:tgtEl>
                                          <p:spTgt spid="13">
                                            <p:txEl>
                                              <p:pRg st="0" end="0"/>
                                            </p:txEl>
                                          </p:spTgt>
                                        </p:tgtEl>
                                        <p:attrNameLst>
                                          <p:attrName>style.opacity</p:attrName>
                                        </p:attrNameLst>
                                      </p:cBhvr>
                                      <p:to>
                                        <p:strVal val="1"/>
                                      </p:to>
                                    </p:set>
                                    <p:animEffect filter="image" prLst="opacity: 1">
                                      <p:cBhvr rctx="IE">
                                        <p:cTn id="347" dur="indefinite"/>
                                        <p:tgtEl>
                                          <p:spTgt spid="13">
                                            <p:txEl>
                                              <p:pRg st="0" end="0"/>
                                            </p:txEl>
                                          </p:spTgt>
                                        </p:tgtEl>
                                      </p:cBhvr>
                                    </p:animEffect>
                                  </p:childTnLst>
                                </p:cTn>
                              </p:par>
                              <p:par>
                                <p:cTn id="348" presetID="9" presetClass="emph" presetSubtype="0" grpId="2" nodeType="withEffect">
                                  <p:stCondLst>
                                    <p:cond delay="0"/>
                                  </p:stCondLst>
                                  <p:childTnLst>
                                    <p:set>
                                      <p:cBhvr>
                                        <p:cTn id="349" dur="indefinite"/>
                                        <p:tgtEl>
                                          <p:spTgt spid="14">
                                            <p:txEl>
                                              <p:pRg st="0" end="0"/>
                                            </p:txEl>
                                          </p:spTgt>
                                        </p:tgtEl>
                                        <p:attrNameLst>
                                          <p:attrName>style.opacity</p:attrName>
                                        </p:attrNameLst>
                                      </p:cBhvr>
                                      <p:to>
                                        <p:strVal val="1"/>
                                      </p:to>
                                    </p:set>
                                    <p:animEffect filter="image" prLst="opacity: 1">
                                      <p:cBhvr rctx="IE">
                                        <p:cTn id="350" dur="indefinite"/>
                                        <p:tgtEl>
                                          <p:spTgt spid="14">
                                            <p:txEl>
                                              <p:pRg st="0" end="0"/>
                                            </p:txEl>
                                          </p:spTgt>
                                        </p:tgtEl>
                                      </p:cBhvr>
                                    </p:animEffect>
                                  </p:childTnLst>
                                </p:cTn>
                              </p:par>
                              <p:par>
                                <p:cTn id="351" presetID="9" presetClass="emph" presetSubtype="0" grpId="2" nodeType="withEffect">
                                  <p:stCondLst>
                                    <p:cond delay="0"/>
                                  </p:stCondLst>
                                  <p:childTnLst>
                                    <p:set>
                                      <p:cBhvr>
                                        <p:cTn id="352" dur="indefinite"/>
                                        <p:tgtEl>
                                          <p:spTgt spid="15">
                                            <p:txEl>
                                              <p:pRg st="0" end="0"/>
                                            </p:txEl>
                                          </p:spTgt>
                                        </p:tgtEl>
                                        <p:attrNameLst>
                                          <p:attrName>style.opacity</p:attrName>
                                        </p:attrNameLst>
                                      </p:cBhvr>
                                      <p:to>
                                        <p:strVal val="1"/>
                                      </p:to>
                                    </p:set>
                                    <p:animEffect filter="image" prLst="opacity: 1">
                                      <p:cBhvr rctx="IE">
                                        <p:cTn id="353" dur="indefinite"/>
                                        <p:tgtEl>
                                          <p:spTgt spid="15">
                                            <p:txEl>
                                              <p:pRg st="0" end="0"/>
                                            </p:txEl>
                                          </p:spTgt>
                                        </p:tgtEl>
                                      </p:cBhvr>
                                    </p:animEffect>
                                  </p:childTnLst>
                                </p:cTn>
                              </p:par>
                              <p:par>
                                <p:cTn id="354" presetID="9" presetClass="emph" presetSubtype="0" grpId="2" nodeType="withEffect">
                                  <p:stCondLst>
                                    <p:cond delay="0"/>
                                  </p:stCondLst>
                                  <p:childTnLst>
                                    <p:set>
                                      <p:cBhvr>
                                        <p:cTn id="355" dur="indefinite"/>
                                        <p:tgtEl>
                                          <p:spTgt spid="16">
                                            <p:txEl>
                                              <p:pRg st="0" end="0"/>
                                            </p:txEl>
                                          </p:spTgt>
                                        </p:tgtEl>
                                        <p:attrNameLst>
                                          <p:attrName>style.opacity</p:attrName>
                                        </p:attrNameLst>
                                      </p:cBhvr>
                                      <p:to>
                                        <p:strVal val="1"/>
                                      </p:to>
                                    </p:set>
                                    <p:animEffect filter="image" prLst="opacity: 1">
                                      <p:cBhvr rctx="IE">
                                        <p:cTn id="356" dur="indefinite"/>
                                        <p:tgtEl>
                                          <p:spTgt spid="16">
                                            <p:txEl>
                                              <p:pRg st="0" end="0"/>
                                            </p:txEl>
                                          </p:spTgt>
                                        </p:tgtEl>
                                      </p:cBhvr>
                                    </p:animEffect>
                                  </p:childTnLst>
                                </p:cTn>
                              </p:par>
                              <p:par>
                                <p:cTn id="357" presetID="9" presetClass="emph" presetSubtype="0" grpId="2" nodeType="withEffect">
                                  <p:stCondLst>
                                    <p:cond delay="0"/>
                                  </p:stCondLst>
                                  <p:childTnLst>
                                    <p:set>
                                      <p:cBhvr>
                                        <p:cTn id="358" dur="indefinite"/>
                                        <p:tgtEl>
                                          <p:spTgt spid="77"/>
                                        </p:tgtEl>
                                        <p:attrNameLst>
                                          <p:attrName>style.opacity</p:attrName>
                                        </p:attrNameLst>
                                      </p:cBhvr>
                                      <p:to>
                                        <p:strVal val="1"/>
                                      </p:to>
                                    </p:set>
                                    <p:animEffect filter="image" prLst="opacity: 1">
                                      <p:cBhvr rctx="IE">
                                        <p:cTn id="359" dur="indefinite"/>
                                        <p:tgtEl>
                                          <p:spTgt spid="77"/>
                                        </p:tgtEl>
                                      </p:cBhvr>
                                    </p:animEffect>
                                  </p:childTnLst>
                                </p:cTn>
                              </p:par>
                              <p:par>
                                <p:cTn id="360" presetID="9" presetClass="emph" presetSubtype="0" grpId="2" nodeType="withEffect">
                                  <p:stCondLst>
                                    <p:cond delay="0"/>
                                  </p:stCondLst>
                                  <p:childTnLst>
                                    <p:set>
                                      <p:cBhvr>
                                        <p:cTn id="361" dur="indefinite"/>
                                        <p:tgtEl>
                                          <p:spTgt spid="78"/>
                                        </p:tgtEl>
                                        <p:attrNameLst>
                                          <p:attrName>style.opacity</p:attrName>
                                        </p:attrNameLst>
                                      </p:cBhvr>
                                      <p:to>
                                        <p:strVal val="1"/>
                                      </p:to>
                                    </p:set>
                                    <p:animEffect filter="image" prLst="opacity: 1">
                                      <p:cBhvr rctx="IE">
                                        <p:cTn id="362" dur="indefinite"/>
                                        <p:tgtEl>
                                          <p:spTgt spid="78"/>
                                        </p:tgtEl>
                                      </p:cBhvr>
                                    </p:animEffect>
                                  </p:childTnLst>
                                </p:cTn>
                              </p:par>
                              <p:par>
                                <p:cTn id="363" presetID="9" presetClass="emph" presetSubtype="0" grpId="2" nodeType="withEffect">
                                  <p:stCondLst>
                                    <p:cond delay="0"/>
                                  </p:stCondLst>
                                  <p:childTnLst>
                                    <p:set>
                                      <p:cBhvr>
                                        <p:cTn id="364" dur="indefinite"/>
                                        <p:tgtEl>
                                          <p:spTgt spid="79"/>
                                        </p:tgtEl>
                                        <p:attrNameLst>
                                          <p:attrName>style.opacity</p:attrName>
                                        </p:attrNameLst>
                                      </p:cBhvr>
                                      <p:to>
                                        <p:strVal val="1"/>
                                      </p:to>
                                    </p:set>
                                    <p:animEffect filter="image" prLst="opacity: 1">
                                      <p:cBhvr rctx="IE">
                                        <p:cTn id="365" dur="indefinite"/>
                                        <p:tgtEl>
                                          <p:spTgt spid="79"/>
                                        </p:tgtEl>
                                      </p:cBhvr>
                                    </p:animEffect>
                                  </p:childTnLst>
                                </p:cTn>
                              </p:par>
                              <p:par>
                                <p:cTn id="366" presetID="9" presetClass="emph" presetSubtype="0" grpId="2" nodeType="withEffect">
                                  <p:stCondLst>
                                    <p:cond delay="0"/>
                                  </p:stCondLst>
                                  <p:childTnLst>
                                    <p:set>
                                      <p:cBhvr>
                                        <p:cTn id="367" dur="indefinite"/>
                                        <p:tgtEl>
                                          <p:spTgt spid="22"/>
                                        </p:tgtEl>
                                        <p:attrNameLst>
                                          <p:attrName>style.opacity</p:attrName>
                                        </p:attrNameLst>
                                      </p:cBhvr>
                                      <p:to>
                                        <p:strVal val="1"/>
                                      </p:to>
                                    </p:set>
                                    <p:animEffect filter="image" prLst="opacity: 1">
                                      <p:cBhvr rctx="IE">
                                        <p:cTn id="368" dur="indefinite"/>
                                        <p:tgtEl>
                                          <p:spTgt spid="22"/>
                                        </p:tgtEl>
                                      </p:cBhvr>
                                    </p:animEffect>
                                  </p:childTnLst>
                                </p:cTn>
                              </p:par>
                              <p:par>
                                <p:cTn id="369" presetID="9" presetClass="emph" presetSubtype="0" grpId="2" nodeType="withEffect">
                                  <p:stCondLst>
                                    <p:cond delay="0"/>
                                  </p:stCondLst>
                                  <p:childTnLst>
                                    <p:set>
                                      <p:cBhvr>
                                        <p:cTn id="370" dur="indefinite"/>
                                        <p:tgtEl>
                                          <p:spTgt spid="23"/>
                                        </p:tgtEl>
                                        <p:attrNameLst>
                                          <p:attrName>style.opacity</p:attrName>
                                        </p:attrNameLst>
                                      </p:cBhvr>
                                      <p:to>
                                        <p:strVal val="1"/>
                                      </p:to>
                                    </p:set>
                                    <p:animEffect filter="image" prLst="opacity: 1">
                                      <p:cBhvr rctx="IE">
                                        <p:cTn id="371" dur="indefinite"/>
                                        <p:tgtEl>
                                          <p:spTgt spid="23"/>
                                        </p:tgtEl>
                                      </p:cBhvr>
                                    </p:animEffect>
                                  </p:childTnLst>
                                </p:cTn>
                              </p:par>
                              <p:par>
                                <p:cTn id="372" presetID="9" presetClass="emph" presetSubtype="0" grpId="2" nodeType="withEffect">
                                  <p:stCondLst>
                                    <p:cond delay="0"/>
                                  </p:stCondLst>
                                  <p:childTnLst>
                                    <p:set>
                                      <p:cBhvr>
                                        <p:cTn id="373" dur="indefinite"/>
                                        <p:tgtEl>
                                          <p:spTgt spid="24"/>
                                        </p:tgtEl>
                                        <p:attrNameLst>
                                          <p:attrName>style.opacity</p:attrName>
                                        </p:attrNameLst>
                                      </p:cBhvr>
                                      <p:to>
                                        <p:strVal val="1"/>
                                      </p:to>
                                    </p:set>
                                    <p:animEffect filter="image" prLst="opacity: 1">
                                      <p:cBhvr rctx="IE">
                                        <p:cTn id="374" dur="indefinite"/>
                                        <p:tgtEl>
                                          <p:spTgt spid="24"/>
                                        </p:tgtEl>
                                      </p:cBhvr>
                                    </p:animEffect>
                                  </p:childTnLst>
                                </p:cTn>
                              </p:par>
                              <p:par>
                                <p:cTn id="375" presetID="9" presetClass="emph" presetSubtype="0" grpId="2" nodeType="withEffect">
                                  <p:stCondLst>
                                    <p:cond delay="0"/>
                                  </p:stCondLst>
                                  <p:childTnLst>
                                    <p:set>
                                      <p:cBhvr>
                                        <p:cTn id="376" dur="indefinite"/>
                                        <p:tgtEl>
                                          <p:spTgt spid="25"/>
                                        </p:tgtEl>
                                        <p:attrNameLst>
                                          <p:attrName>style.opacity</p:attrName>
                                        </p:attrNameLst>
                                      </p:cBhvr>
                                      <p:to>
                                        <p:strVal val="1"/>
                                      </p:to>
                                    </p:set>
                                    <p:animEffect filter="image" prLst="opacity: 1">
                                      <p:cBhvr rctx="IE">
                                        <p:cTn id="377" dur="indefinite"/>
                                        <p:tgtEl>
                                          <p:spTgt spid="25"/>
                                        </p:tgtEl>
                                      </p:cBhvr>
                                    </p:animEffect>
                                  </p:childTnLst>
                                </p:cTn>
                              </p:par>
                              <p:par>
                                <p:cTn id="378" presetID="9" presetClass="emph" presetSubtype="0" grpId="2" nodeType="withEffect">
                                  <p:stCondLst>
                                    <p:cond delay="0"/>
                                  </p:stCondLst>
                                  <p:childTnLst>
                                    <p:set>
                                      <p:cBhvr>
                                        <p:cTn id="379" dur="indefinite"/>
                                        <p:tgtEl>
                                          <p:spTgt spid="81"/>
                                        </p:tgtEl>
                                        <p:attrNameLst>
                                          <p:attrName>style.opacity</p:attrName>
                                        </p:attrNameLst>
                                      </p:cBhvr>
                                      <p:to>
                                        <p:strVal val="1"/>
                                      </p:to>
                                    </p:set>
                                    <p:animEffect filter="image" prLst="opacity: 1">
                                      <p:cBhvr rctx="IE">
                                        <p:cTn id="380" dur="indefinite"/>
                                        <p:tgtEl>
                                          <p:spTgt spid="81"/>
                                        </p:tgtEl>
                                      </p:cBhvr>
                                    </p:animEffect>
                                  </p:childTnLst>
                                </p:cTn>
                              </p:par>
                              <p:par>
                                <p:cTn id="381" presetID="9" presetClass="emph" presetSubtype="0" grpId="2" nodeType="withEffect">
                                  <p:stCondLst>
                                    <p:cond delay="0"/>
                                  </p:stCondLst>
                                  <p:childTnLst>
                                    <p:set>
                                      <p:cBhvr>
                                        <p:cTn id="382" dur="indefinite"/>
                                        <p:tgtEl>
                                          <p:spTgt spid="28">
                                            <p:txEl>
                                              <p:pRg st="0" end="0"/>
                                            </p:txEl>
                                          </p:spTgt>
                                        </p:tgtEl>
                                        <p:attrNameLst>
                                          <p:attrName>style.opacity</p:attrName>
                                        </p:attrNameLst>
                                      </p:cBhvr>
                                      <p:to>
                                        <p:strVal val="1"/>
                                      </p:to>
                                    </p:set>
                                    <p:animEffect filter="image" prLst="opacity: 1">
                                      <p:cBhvr rctx="IE">
                                        <p:cTn id="383" dur="indefinite"/>
                                        <p:tgtEl>
                                          <p:spTgt spid="28">
                                            <p:txEl>
                                              <p:pRg st="0" end="0"/>
                                            </p:txEl>
                                          </p:spTgt>
                                        </p:tgtEl>
                                      </p:cBhvr>
                                    </p:animEffect>
                                  </p:childTnLst>
                                </p:cTn>
                              </p:par>
                              <p:par>
                                <p:cTn id="384" presetID="9" presetClass="emph" presetSubtype="0" grpId="2" nodeType="withEffect">
                                  <p:stCondLst>
                                    <p:cond delay="0"/>
                                  </p:stCondLst>
                                  <p:childTnLst>
                                    <p:set>
                                      <p:cBhvr>
                                        <p:cTn id="385" dur="indefinite"/>
                                        <p:tgtEl>
                                          <p:spTgt spid="29">
                                            <p:txEl>
                                              <p:pRg st="0" end="0"/>
                                            </p:txEl>
                                          </p:spTgt>
                                        </p:tgtEl>
                                        <p:attrNameLst>
                                          <p:attrName>style.opacity</p:attrName>
                                        </p:attrNameLst>
                                      </p:cBhvr>
                                      <p:to>
                                        <p:strVal val="1"/>
                                      </p:to>
                                    </p:set>
                                    <p:animEffect filter="image" prLst="opacity: 1">
                                      <p:cBhvr rctx="IE">
                                        <p:cTn id="386" dur="indefinite"/>
                                        <p:tgtEl>
                                          <p:spTgt spid="29">
                                            <p:txEl>
                                              <p:pRg st="0" end="0"/>
                                            </p:txEl>
                                          </p:spTgt>
                                        </p:tgtEl>
                                      </p:cBhvr>
                                    </p:animEffect>
                                  </p:childTnLst>
                                </p:cTn>
                              </p:par>
                              <p:par>
                                <p:cTn id="387" presetID="9" presetClass="emph" presetSubtype="0" grpId="2" nodeType="withEffect">
                                  <p:stCondLst>
                                    <p:cond delay="0"/>
                                  </p:stCondLst>
                                  <p:childTnLst>
                                    <p:set>
                                      <p:cBhvr>
                                        <p:cTn id="388" dur="indefinite"/>
                                        <p:tgtEl>
                                          <p:spTgt spid="82">
                                            <p:txEl>
                                              <p:pRg st="0" end="0"/>
                                            </p:txEl>
                                          </p:spTgt>
                                        </p:tgtEl>
                                        <p:attrNameLst>
                                          <p:attrName>style.opacity</p:attrName>
                                        </p:attrNameLst>
                                      </p:cBhvr>
                                      <p:to>
                                        <p:strVal val="1"/>
                                      </p:to>
                                    </p:set>
                                    <p:animEffect filter="image" prLst="opacity: 1">
                                      <p:cBhvr rctx="IE">
                                        <p:cTn id="389" dur="indefinite"/>
                                        <p:tgtEl>
                                          <p:spTgt spid="82">
                                            <p:txEl>
                                              <p:pRg st="0" end="0"/>
                                            </p:txEl>
                                          </p:spTgt>
                                        </p:tgtEl>
                                      </p:cBhvr>
                                    </p:animEffect>
                                  </p:childTnLst>
                                </p:cTn>
                              </p:par>
                              <p:par>
                                <p:cTn id="390" presetID="9" presetClass="emph" presetSubtype="0" grpId="2" nodeType="withEffect">
                                  <p:stCondLst>
                                    <p:cond delay="0"/>
                                  </p:stCondLst>
                                  <p:childTnLst>
                                    <p:set>
                                      <p:cBhvr>
                                        <p:cTn id="391" dur="indefinite"/>
                                        <p:tgtEl>
                                          <p:spTgt spid="83">
                                            <p:txEl>
                                              <p:pRg st="0" end="0"/>
                                            </p:txEl>
                                          </p:spTgt>
                                        </p:tgtEl>
                                        <p:attrNameLst>
                                          <p:attrName>style.opacity</p:attrName>
                                        </p:attrNameLst>
                                      </p:cBhvr>
                                      <p:to>
                                        <p:strVal val="1"/>
                                      </p:to>
                                    </p:set>
                                    <p:animEffect filter="image" prLst="opacity: 1">
                                      <p:cBhvr rctx="IE">
                                        <p:cTn id="392" dur="indefinite"/>
                                        <p:tgtEl>
                                          <p:spTgt spid="83">
                                            <p:txEl>
                                              <p:pRg st="0" end="0"/>
                                            </p:txEl>
                                          </p:spTgt>
                                        </p:tgtEl>
                                      </p:cBhvr>
                                    </p:animEffect>
                                  </p:childTnLst>
                                </p:cTn>
                              </p:par>
                              <p:par>
                                <p:cTn id="393" presetID="9" presetClass="emph" presetSubtype="0" nodeType="withEffect">
                                  <p:stCondLst>
                                    <p:cond delay="0"/>
                                  </p:stCondLst>
                                  <p:childTnLst>
                                    <p:set>
                                      <p:cBhvr>
                                        <p:cTn id="394" dur="indefinite"/>
                                        <p:tgtEl>
                                          <p:spTgt spid="152"/>
                                        </p:tgtEl>
                                        <p:attrNameLst>
                                          <p:attrName>style.opacity</p:attrName>
                                        </p:attrNameLst>
                                      </p:cBhvr>
                                      <p:to>
                                        <p:strVal val="1"/>
                                      </p:to>
                                    </p:set>
                                    <p:animEffect filter="image" prLst="opacity: 1">
                                      <p:cBhvr rctx="IE">
                                        <p:cTn id="395" dur="indefinite"/>
                                        <p:tgtEl>
                                          <p:spTgt spid="152"/>
                                        </p:tgtEl>
                                      </p:cBhvr>
                                    </p:animEffect>
                                  </p:childTnLst>
                                </p:cTn>
                              </p:par>
                              <p:par>
                                <p:cTn id="396" presetID="9" presetClass="emph" presetSubtype="0" nodeType="withEffect">
                                  <p:stCondLst>
                                    <p:cond delay="0"/>
                                  </p:stCondLst>
                                  <p:childTnLst>
                                    <p:set>
                                      <p:cBhvr>
                                        <p:cTn id="397" dur="indefinite"/>
                                        <p:tgtEl>
                                          <p:spTgt spid="100"/>
                                        </p:tgtEl>
                                        <p:attrNameLst>
                                          <p:attrName>style.opacity</p:attrName>
                                        </p:attrNameLst>
                                      </p:cBhvr>
                                      <p:to>
                                        <p:strVal val="1"/>
                                      </p:to>
                                    </p:set>
                                    <p:animEffect filter="image" prLst="opacity: 1">
                                      <p:cBhvr rctx="IE">
                                        <p:cTn id="398" dur="indefinite"/>
                                        <p:tgtEl>
                                          <p:spTgt spid="100"/>
                                        </p:tgtEl>
                                      </p:cBhvr>
                                    </p:animEffect>
                                  </p:childTnLst>
                                </p:cTn>
                              </p:par>
                              <p:par>
                                <p:cTn id="399" presetID="9" presetClass="emph" presetSubtype="0" nodeType="withEffect">
                                  <p:stCondLst>
                                    <p:cond delay="0"/>
                                  </p:stCondLst>
                                  <p:childTnLst>
                                    <p:set>
                                      <p:cBhvr>
                                        <p:cTn id="400" dur="indefinite"/>
                                        <p:tgtEl>
                                          <p:spTgt spid="105"/>
                                        </p:tgtEl>
                                        <p:attrNameLst>
                                          <p:attrName>style.opacity</p:attrName>
                                        </p:attrNameLst>
                                      </p:cBhvr>
                                      <p:to>
                                        <p:strVal val="1"/>
                                      </p:to>
                                    </p:set>
                                    <p:animEffect filter="image" prLst="opacity: 1">
                                      <p:cBhvr rctx="IE">
                                        <p:cTn id="401" dur="indefinite"/>
                                        <p:tgtEl>
                                          <p:spTgt spid="105"/>
                                        </p:tgtEl>
                                      </p:cBhvr>
                                    </p:animEffect>
                                  </p:childTnLst>
                                </p:cTn>
                              </p:par>
                              <p:par>
                                <p:cTn id="402" presetID="9" presetClass="emph" presetSubtype="0" nodeType="withEffect">
                                  <p:stCondLst>
                                    <p:cond delay="0"/>
                                  </p:stCondLst>
                                  <p:childTnLst>
                                    <p:set>
                                      <p:cBhvr>
                                        <p:cTn id="403" dur="indefinite"/>
                                        <p:tgtEl>
                                          <p:spTgt spid="90"/>
                                        </p:tgtEl>
                                        <p:attrNameLst>
                                          <p:attrName>style.opacity</p:attrName>
                                        </p:attrNameLst>
                                      </p:cBhvr>
                                      <p:to>
                                        <p:strVal val="1"/>
                                      </p:to>
                                    </p:set>
                                    <p:animEffect filter="image" prLst="opacity: 1">
                                      <p:cBhvr rctx="IE">
                                        <p:cTn id="404" dur="indefinite"/>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4" grpId="2"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9" grpId="0" animBg="1"/>
      <p:bldP spid="179" grpId="1" animBg="1"/>
      <p:bldP spid="179" grpId="2"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3" grpId="0" animBg="1"/>
      <p:bldP spid="8" grpId="0" build="p"/>
      <p:bldP spid="8" grpId="1" build="p"/>
      <p:bldP spid="8" grpId="2" build="p"/>
      <p:bldP spid="73" grpId="0" build="p"/>
      <p:bldP spid="73" grpId="1" build="p"/>
      <p:bldP spid="73" grpId="2" build="p"/>
      <p:bldP spid="74" grpId="0" build="p"/>
      <p:bldP spid="74" grpId="1" build="p"/>
      <p:bldP spid="74" grpId="2" build="p"/>
      <p:bldP spid="75" grpId="0" build="p"/>
      <p:bldP spid="75" grpId="1" build="p"/>
      <p:bldP spid="75" grpId="2" build="p"/>
      <p:bldP spid="76" grpId="0" build="p"/>
      <p:bldP spid="13" grpId="0" build="p"/>
      <p:bldP spid="13" grpId="1" build="p"/>
      <p:bldP spid="13" grpId="2" build="p"/>
      <p:bldP spid="14" grpId="0" build="p"/>
      <p:bldP spid="14" grpId="1" build="p"/>
      <p:bldP spid="14" grpId="2" build="p"/>
      <p:bldP spid="15" grpId="0" build="p"/>
      <p:bldP spid="15" grpId="1" build="p"/>
      <p:bldP spid="15" grpId="2" build="p"/>
      <p:bldP spid="16" grpId="0" build="p"/>
      <p:bldP spid="16" grpId="1" build="p"/>
      <p:bldP spid="16" grpId="2" build="p"/>
      <p:bldP spid="17" grpId="0" build="p"/>
      <p:bldP spid="77" grpId="0"/>
      <p:bldP spid="77" grpId="1"/>
      <p:bldP spid="77" grpId="2"/>
      <p:bldP spid="78" grpId="0"/>
      <p:bldP spid="78" grpId="1"/>
      <p:bldP spid="78" grpId="2"/>
      <p:bldP spid="79" grpId="0"/>
      <p:bldP spid="79" grpId="1"/>
      <p:bldP spid="79" grpId="2"/>
      <p:bldP spid="80" grpId="0"/>
      <p:bldP spid="22" grpId="0"/>
      <p:bldP spid="22" grpId="1"/>
      <p:bldP spid="22" grpId="2"/>
      <p:bldP spid="23" grpId="0"/>
      <p:bldP spid="23" grpId="1"/>
      <p:bldP spid="23" grpId="2"/>
      <p:bldP spid="24" grpId="0"/>
      <p:bldP spid="24" grpId="1"/>
      <p:bldP spid="24" grpId="2"/>
      <p:bldP spid="25" grpId="0"/>
      <p:bldP spid="25" grpId="1"/>
      <p:bldP spid="25" grpId="2"/>
      <p:bldP spid="26" grpId="0"/>
      <p:bldP spid="81" grpId="0"/>
      <p:bldP spid="81" grpId="1"/>
      <p:bldP spid="81" grpId="2"/>
      <p:bldP spid="28" grpId="0" build="p"/>
      <p:bldP spid="28" grpId="1" build="p"/>
      <p:bldP spid="28" grpId="2" build="p"/>
      <p:bldP spid="29" grpId="0" build="p"/>
      <p:bldP spid="29" grpId="1" build="p"/>
      <p:bldP spid="29" grpId="2" build="p"/>
      <p:bldP spid="82" grpId="0" build="p"/>
      <p:bldP spid="82" grpId="1" build="p"/>
      <p:bldP spid="82" grpId="2" build="p"/>
      <p:bldP spid="83" grpId="0" build="p"/>
      <p:bldP spid="83" grpId="1" build="p"/>
      <p:bldP spid="83" grpId="2" build="p"/>
      <p:bldP spid="8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38" name="Rectangle 137">
            <a:extLst>
              <a:ext uri="{FF2B5EF4-FFF2-40B4-BE49-F238E27FC236}">
                <a16:creationId xmlns:a16="http://schemas.microsoft.com/office/drawing/2014/main" id="{5AC477E6-419C-9A47-84F1-26AE75A9A75D}"/>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9" name="Rectangle 138">
            <a:extLst>
              <a:ext uri="{FF2B5EF4-FFF2-40B4-BE49-F238E27FC236}">
                <a16:creationId xmlns:a16="http://schemas.microsoft.com/office/drawing/2014/main" id="{8AB817D6-B2E8-564F-96CA-F9A859666512}"/>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Rectangle 139">
            <a:extLst>
              <a:ext uri="{FF2B5EF4-FFF2-40B4-BE49-F238E27FC236}">
                <a16:creationId xmlns:a16="http://schemas.microsoft.com/office/drawing/2014/main" id="{62901A6D-2AEA-1141-90AC-80B59C08FAE6}"/>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1" name="Rectangle 140">
            <a:extLst>
              <a:ext uri="{FF2B5EF4-FFF2-40B4-BE49-F238E27FC236}">
                <a16:creationId xmlns:a16="http://schemas.microsoft.com/office/drawing/2014/main" id="{EE168161-5C45-C445-A2A5-69AEDD77A23A}"/>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2" name="Rectangle 141">
            <a:extLst>
              <a:ext uri="{FF2B5EF4-FFF2-40B4-BE49-F238E27FC236}">
                <a16:creationId xmlns:a16="http://schemas.microsoft.com/office/drawing/2014/main" id="{9B6B158E-CF63-B34C-918A-74416726274A}"/>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43" name="Shape 770">
            <a:extLst>
              <a:ext uri="{FF2B5EF4-FFF2-40B4-BE49-F238E27FC236}">
                <a16:creationId xmlns:a16="http://schemas.microsoft.com/office/drawing/2014/main" id="{C68018B2-A56D-294F-A9F8-72D289F95EB2}"/>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4" name="Shape 770">
            <a:extLst>
              <a:ext uri="{FF2B5EF4-FFF2-40B4-BE49-F238E27FC236}">
                <a16:creationId xmlns:a16="http://schemas.microsoft.com/office/drawing/2014/main" id="{B1694A47-6EAD-BE48-8B62-C64C44B1B12D}"/>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8" name="Shape 770">
            <a:extLst>
              <a:ext uri="{FF2B5EF4-FFF2-40B4-BE49-F238E27FC236}">
                <a16:creationId xmlns:a16="http://schemas.microsoft.com/office/drawing/2014/main" id="{8FBDD01D-F283-A347-9157-6DB95529AE09}"/>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9" name="Shape 770">
            <a:extLst>
              <a:ext uri="{FF2B5EF4-FFF2-40B4-BE49-F238E27FC236}">
                <a16:creationId xmlns:a16="http://schemas.microsoft.com/office/drawing/2014/main" id="{5D9E648A-1A9C-BD49-93ED-31E694BB33AE}"/>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1" name="Shape 770">
            <a:extLst>
              <a:ext uri="{FF2B5EF4-FFF2-40B4-BE49-F238E27FC236}">
                <a16:creationId xmlns:a16="http://schemas.microsoft.com/office/drawing/2014/main" id="{060A84DD-34B9-064F-BA2B-BDB0505DEDB4}"/>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52" name="Freeform 3">
            <a:extLst>
              <a:ext uri="{FF2B5EF4-FFF2-40B4-BE49-F238E27FC236}">
                <a16:creationId xmlns:a16="http://schemas.microsoft.com/office/drawing/2014/main" id="{232C430C-5547-EB45-916C-15E2550B022A}"/>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Freeform 177">
            <a:extLst>
              <a:ext uri="{FF2B5EF4-FFF2-40B4-BE49-F238E27FC236}">
                <a16:creationId xmlns:a16="http://schemas.microsoft.com/office/drawing/2014/main" id="{C7FBF56A-27E2-E446-BC22-4D4E76B44934}"/>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Freeform 179">
            <a:extLst>
              <a:ext uri="{FF2B5EF4-FFF2-40B4-BE49-F238E27FC236}">
                <a16:creationId xmlns:a16="http://schemas.microsoft.com/office/drawing/2014/main" id="{6B832042-22A2-EB41-A390-0897E21A9FD8}"/>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Freeform 181">
            <a:extLst>
              <a:ext uri="{FF2B5EF4-FFF2-40B4-BE49-F238E27FC236}">
                <a16:creationId xmlns:a16="http://schemas.microsoft.com/office/drawing/2014/main" id="{7017A01E-8335-5445-85FF-E637348B2002}"/>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Freeform 183">
            <a:extLst>
              <a:ext uri="{FF2B5EF4-FFF2-40B4-BE49-F238E27FC236}">
                <a16:creationId xmlns:a16="http://schemas.microsoft.com/office/drawing/2014/main" id="{EFACD8E9-69DA-1D4C-B8D5-7471278104CB}"/>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Freeform: Shape 57">
            <a:extLst>
              <a:ext uri="{FF2B5EF4-FFF2-40B4-BE49-F238E27FC236}">
                <a16:creationId xmlns:a16="http://schemas.microsoft.com/office/drawing/2014/main" id="{060FC7E6-5880-F44D-9E81-3204EAF9ED25}"/>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4" name="Freeform: Shape 56">
            <a:extLst>
              <a:ext uri="{FF2B5EF4-FFF2-40B4-BE49-F238E27FC236}">
                <a16:creationId xmlns:a16="http://schemas.microsoft.com/office/drawing/2014/main" id="{1B03D710-CCF3-CA4E-8D61-E76B33F125F9}"/>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5" name="Freeform: Shape 55">
            <a:extLst>
              <a:ext uri="{FF2B5EF4-FFF2-40B4-BE49-F238E27FC236}">
                <a16:creationId xmlns:a16="http://schemas.microsoft.com/office/drawing/2014/main" id="{FB23A89B-6828-BD42-9D74-562902BDC2DE}"/>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6" name="Freeform: Shape 54">
            <a:extLst>
              <a:ext uri="{FF2B5EF4-FFF2-40B4-BE49-F238E27FC236}">
                <a16:creationId xmlns:a16="http://schemas.microsoft.com/office/drawing/2014/main" id="{3B4847AD-0EDF-AE4A-9399-FDF24EE21B0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7" name="Freeform: Shape 53">
            <a:extLst>
              <a:ext uri="{FF2B5EF4-FFF2-40B4-BE49-F238E27FC236}">
                <a16:creationId xmlns:a16="http://schemas.microsoft.com/office/drawing/2014/main" id="{1BAF428A-705E-E648-BCF4-1DA86AEAFE2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HEALTH &amp; LIFE SCIENCES </a:t>
            </a:r>
          </a:p>
        </p:txBody>
      </p:sp>
      <p:sp>
        <p:nvSpPr>
          <p:cNvPr id="7" name="Text Placeholder 6">
            <a:extLst>
              <a:ext uri="{FF2B5EF4-FFF2-40B4-BE49-F238E27FC236}">
                <a16:creationId xmlns:a16="http://schemas.microsoft.com/office/drawing/2014/main" id="{F6633BCC-1DFB-4545-AE59-639187FEEC5A}"/>
              </a:ext>
            </a:extLst>
          </p:cNvPr>
          <p:cNvSpPr>
            <a:spLocks noGrp="1"/>
          </p:cNvSpPr>
          <p:nvPr>
            <p:ph type="body" sz="quarter" idx="12"/>
          </p:nvPr>
        </p:nvSpPr>
        <p:spPr/>
        <p:txBody>
          <a:bodyPr/>
          <a:lstStyle/>
          <a:p>
            <a:r>
              <a:rPr lang="en-US" dirty="0">
                <a:sym typeface="Source Sans Pro"/>
              </a:rPr>
              <a:t>Genomics and precision medicine</a:t>
            </a:r>
          </a:p>
        </p:txBody>
      </p:sp>
      <p:sp>
        <p:nvSpPr>
          <p:cNvPr id="12" name="Text Placeholder 11">
            <a:extLst>
              <a:ext uri="{FF2B5EF4-FFF2-40B4-BE49-F238E27FC236}">
                <a16:creationId xmlns:a16="http://schemas.microsoft.com/office/drawing/2014/main" id="{2F1B4FFC-B538-4E73-B16B-44093D831291}"/>
              </a:ext>
            </a:extLst>
          </p:cNvPr>
          <p:cNvSpPr>
            <a:spLocks noGrp="1"/>
          </p:cNvSpPr>
          <p:nvPr>
            <p:ph type="body" sz="quarter" idx="13"/>
          </p:nvPr>
        </p:nvSpPr>
        <p:spPr/>
        <p:txBody>
          <a:bodyPr/>
          <a:lstStyle/>
          <a:p>
            <a:r>
              <a:rPr lang="en-US" dirty="0">
                <a:sym typeface="Source Sans Pro"/>
              </a:rPr>
              <a:t>Clinical and</a:t>
            </a:r>
            <a:br>
              <a:rPr lang="en-US" dirty="0">
                <a:sym typeface="Source Sans Pro"/>
              </a:rPr>
            </a:br>
            <a:r>
              <a:rPr lang="en-US" dirty="0">
                <a:sym typeface="Source Sans Pro"/>
              </a:rPr>
              <a:t>claims data</a:t>
            </a:r>
          </a:p>
        </p:txBody>
      </p:sp>
      <p:sp>
        <p:nvSpPr>
          <p:cNvPr id="16" name="Text Placeholder 15">
            <a:extLst>
              <a:ext uri="{FF2B5EF4-FFF2-40B4-BE49-F238E27FC236}">
                <a16:creationId xmlns:a16="http://schemas.microsoft.com/office/drawing/2014/main" id="{58FD0F1A-92E4-490C-8A77-F7EAA8A3A135}"/>
              </a:ext>
            </a:extLst>
          </p:cNvPr>
          <p:cNvSpPr>
            <a:spLocks noGrp="1"/>
          </p:cNvSpPr>
          <p:nvPr>
            <p:ph type="body" sz="quarter" idx="14"/>
          </p:nvPr>
        </p:nvSpPr>
        <p:spPr/>
        <p:txBody>
          <a:bodyPr/>
          <a:lstStyle/>
          <a:p>
            <a:r>
              <a:rPr lang="en-US" dirty="0">
                <a:sym typeface="Source Sans Pro"/>
              </a:rPr>
              <a:t>GPU image processing</a:t>
            </a:r>
          </a:p>
        </p:txBody>
      </p:sp>
      <p:sp>
        <p:nvSpPr>
          <p:cNvPr id="18" name="Text Placeholder 17">
            <a:extLst>
              <a:ext uri="{FF2B5EF4-FFF2-40B4-BE49-F238E27FC236}">
                <a16:creationId xmlns:a16="http://schemas.microsoft.com/office/drawing/2014/main" id="{985B1CAB-326F-4BEA-BFA3-DC33E7C49B6C}"/>
              </a:ext>
            </a:extLst>
          </p:cNvPr>
          <p:cNvSpPr>
            <a:spLocks noGrp="1"/>
          </p:cNvSpPr>
          <p:nvPr>
            <p:ph type="body" sz="quarter" idx="15"/>
          </p:nvPr>
        </p:nvSpPr>
        <p:spPr/>
        <p:txBody>
          <a:bodyPr/>
          <a:lstStyle/>
          <a:p>
            <a:r>
              <a:rPr lang="en-US" dirty="0">
                <a:sym typeface="Source Sans Pro"/>
              </a:rPr>
              <a:t>IoT device</a:t>
            </a:r>
            <a:br>
              <a:rPr lang="en-US" dirty="0">
                <a:sym typeface="Source Sans Pro"/>
              </a:rPr>
            </a:br>
            <a:r>
              <a:rPr lang="en-US" dirty="0">
                <a:sym typeface="Source Sans Pro"/>
              </a:rPr>
              <a:t>analytics</a:t>
            </a:r>
          </a:p>
        </p:txBody>
      </p:sp>
      <p:sp>
        <p:nvSpPr>
          <p:cNvPr id="19" name="Text Placeholder 18">
            <a:extLst>
              <a:ext uri="{FF2B5EF4-FFF2-40B4-BE49-F238E27FC236}">
                <a16:creationId xmlns:a16="http://schemas.microsoft.com/office/drawing/2014/main" id="{26A887BC-3D73-41AE-BF4E-E9055957B25F}"/>
              </a:ext>
            </a:extLst>
          </p:cNvPr>
          <p:cNvSpPr>
            <a:spLocks noGrp="1"/>
          </p:cNvSpPr>
          <p:nvPr>
            <p:ph type="body" sz="quarter" idx="16"/>
          </p:nvPr>
        </p:nvSpPr>
        <p:spPr/>
        <p:txBody>
          <a:bodyPr/>
          <a:lstStyle/>
          <a:p>
            <a:r>
              <a:rPr lang="en-US" dirty="0">
                <a:sym typeface="Source Sans Pro"/>
              </a:rPr>
              <a:t>Social</a:t>
            </a:r>
            <a:br>
              <a:rPr lang="en-US" dirty="0">
                <a:sym typeface="Source Sans Pro"/>
              </a:rPr>
            </a:br>
            <a:r>
              <a:rPr lang="en-US" dirty="0">
                <a:sym typeface="Source Sans Pro"/>
              </a:rPr>
              <a:t>analytics</a:t>
            </a:r>
          </a:p>
        </p:txBody>
      </p:sp>
      <p:sp>
        <p:nvSpPr>
          <p:cNvPr id="56" name="Text Placeholder 55">
            <a:extLst>
              <a:ext uri="{FF2B5EF4-FFF2-40B4-BE49-F238E27FC236}">
                <a16:creationId xmlns:a16="http://schemas.microsoft.com/office/drawing/2014/main" id="{89335236-8107-428C-93A0-921864074BED}"/>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drug development</a:t>
            </a:r>
          </a:p>
        </p:txBody>
      </p:sp>
      <p:sp>
        <p:nvSpPr>
          <p:cNvPr id="57" name="Text Placeholder 56">
            <a:extLst>
              <a:ext uri="{FF2B5EF4-FFF2-40B4-BE49-F238E27FC236}">
                <a16:creationId xmlns:a16="http://schemas.microsoft.com/office/drawing/2014/main" id="{2D5ACD1D-7FC9-4BDA-B153-ED88CDD3CA10}"/>
              </a:ext>
            </a:extLst>
          </p:cNvPr>
          <p:cNvSpPr>
            <a:spLocks noGrp="1"/>
          </p:cNvSpPr>
          <p:nvPr>
            <p:ph type="body" sz="quarter" idx="23"/>
          </p:nvPr>
        </p:nvSpPr>
        <p:spPr/>
        <p:txBody>
          <a:bodyPr/>
          <a:lstStyle/>
          <a:p>
            <a:r>
              <a:rPr lang="en-US" dirty="0">
                <a:sym typeface="Source Sans Pro"/>
              </a:rPr>
              <a:t>Improved outcomes and increased revenue</a:t>
            </a:r>
          </a:p>
        </p:txBody>
      </p:sp>
      <p:sp>
        <p:nvSpPr>
          <p:cNvPr id="58" name="Text Placeholder 57">
            <a:extLst>
              <a:ext uri="{FF2B5EF4-FFF2-40B4-BE49-F238E27FC236}">
                <a16:creationId xmlns:a16="http://schemas.microsoft.com/office/drawing/2014/main" id="{19E96445-A155-4ED1-B038-85F02D54A471}"/>
              </a:ext>
            </a:extLst>
          </p:cNvPr>
          <p:cNvSpPr>
            <a:spLocks noGrp="1"/>
          </p:cNvSpPr>
          <p:nvPr>
            <p:ph type="body" sz="quarter" idx="24"/>
          </p:nvPr>
        </p:nvSpPr>
        <p:spPr/>
        <p:txBody>
          <a:bodyPr/>
          <a:lstStyle/>
          <a:p>
            <a:r>
              <a:rPr lang="en-US" dirty="0">
                <a:sym typeface="Source Sans Pro"/>
              </a:rPr>
              <a:t>Diagnostics leveraging </a:t>
            </a:r>
            <a:br>
              <a:rPr lang="en-US" dirty="0">
                <a:sym typeface="Source Sans Pro"/>
              </a:rPr>
            </a:br>
            <a:r>
              <a:rPr lang="en-US" dirty="0">
                <a:sym typeface="Source Sans Pro"/>
              </a:rPr>
              <a:t>machine learning</a:t>
            </a:r>
          </a:p>
        </p:txBody>
      </p:sp>
      <p:sp>
        <p:nvSpPr>
          <p:cNvPr id="59" name="Text Placeholder 58">
            <a:extLst>
              <a:ext uri="{FF2B5EF4-FFF2-40B4-BE49-F238E27FC236}">
                <a16:creationId xmlns:a16="http://schemas.microsoft.com/office/drawing/2014/main" id="{1680D804-81A4-4460-BC94-0554497213F3}"/>
              </a:ext>
            </a:extLst>
          </p:cNvPr>
          <p:cNvSpPr>
            <a:spLocks noGrp="1"/>
          </p:cNvSpPr>
          <p:nvPr>
            <p:ph type="body" sz="quarter" idx="25"/>
          </p:nvPr>
        </p:nvSpPr>
        <p:spPr/>
        <p:txBody>
          <a:bodyPr/>
          <a:lstStyle/>
          <a:p>
            <a:r>
              <a:rPr lang="en-US" dirty="0">
                <a:sym typeface="Source Sans Pro"/>
              </a:rPr>
              <a:t>Predictive analytics transforms quality of care</a:t>
            </a:r>
          </a:p>
        </p:txBody>
      </p:sp>
      <p:sp>
        <p:nvSpPr>
          <p:cNvPr id="60" name="Text Placeholder 59">
            <a:extLst>
              <a:ext uri="{FF2B5EF4-FFF2-40B4-BE49-F238E27FC236}">
                <a16:creationId xmlns:a16="http://schemas.microsoft.com/office/drawing/2014/main" id="{3F0E314A-AC85-44F4-841F-2BA5F68688C3}"/>
              </a:ext>
            </a:extLst>
          </p:cNvPr>
          <p:cNvSpPr>
            <a:spLocks noGrp="1"/>
          </p:cNvSpPr>
          <p:nvPr>
            <p:ph type="body" sz="quarter" idx="26"/>
          </p:nvPr>
        </p:nvSpPr>
        <p:spPr/>
        <p:txBody>
          <a:bodyPr/>
          <a:lstStyle/>
          <a:p>
            <a:r>
              <a:rPr lang="en-US" dirty="0">
                <a:sym typeface="Source Sans Pro"/>
              </a:rPr>
              <a:t>Improved patient communications and feedback</a:t>
            </a:r>
          </a:p>
        </p:txBody>
      </p:sp>
      <p:sp>
        <p:nvSpPr>
          <p:cNvPr id="765" name="Text Placeholder 764">
            <a:extLst>
              <a:ext uri="{FF2B5EF4-FFF2-40B4-BE49-F238E27FC236}">
                <a16:creationId xmlns:a16="http://schemas.microsoft.com/office/drawing/2014/main" id="{BECE8523-50E2-40F9-A058-33B51BC1F568}"/>
              </a:ext>
            </a:extLst>
          </p:cNvPr>
          <p:cNvSpPr>
            <a:spLocks noGrp="1"/>
          </p:cNvSpPr>
          <p:nvPr>
            <p:ph type="body" sz="quarter" idx="27"/>
          </p:nvPr>
        </p:nvSpPr>
        <p:spPr/>
        <p:txBody>
          <a:bodyPr/>
          <a:lstStyle/>
          <a:p>
            <a:r>
              <a:rPr lang="en-US" dirty="0">
                <a:sym typeface="Source Sans Pro"/>
              </a:rPr>
              <a:t>FAST-Q</a:t>
            </a:r>
          </a:p>
          <a:p>
            <a:r>
              <a:rPr lang="en-US" dirty="0">
                <a:sym typeface="Source Sans Pro"/>
              </a:rPr>
              <a:t>BAM</a:t>
            </a:r>
          </a:p>
          <a:p>
            <a:r>
              <a:rPr lang="en-US" dirty="0">
                <a:sym typeface="Source Sans Pro"/>
              </a:rPr>
              <a:t>SAM</a:t>
            </a:r>
          </a:p>
          <a:p>
            <a:r>
              <a:rPr lang="en-US" dirty="0">
                <a:sym typeface="Source Sans Pro"/>
              </a:rPr>
              <a:t>VCF</a:t>
            </a:r>
          </a:p>
          <a:p>
            <a:r>
              <a:rPr lang="en-US" dirty="0">
                <a:sym typeface="Source Sans Pro"/>
              </a:rPr>
              <a:t>Expression</a:t>
            </a:r>
          </a:p>
        </p:txBody>
      </p:sp>
      <p:sp>
        <p:nvSpPr>
          <p:cNvPr id="766" name="Text Placeholder 765">
            <a:extLst>
              <a:ext uri="{FF2B5EF4-FFF2-40B4-BE49-F238E27FC236}">
                <a16:creationId xmlns:a16="http://schemas.microsoft.com/office/drawing/2014/main" id="{384C0E13-AF47-48C5-A8C9-C5D2B2052750}"/>
              </a:ext>
            </a:extLst>
          </p:cNvPr>
          <p:cNvSpPr>
            <a:spLocks noGrp="1"/>
          </p:cNvSpPr>
          <p:nvPr>
            <p:ph type="body" sz="quarter" idx="28"/>
          </p:nvPr>
        </p:nvSpPr>
        <p:spPr/>
        <p:txBody>
          <a:bodyPr/>
          <a:lstStyle/>
          <a:p>
            <a:r>
              <a:rPr lang="en-US" dirty="0">
                <a:sym typeface="Source Sans Pro"/>
              </a:rPr>
              <a:t>HL7/CCD</a:t>
            </a:r>
          </a:p>
          <a:p>
            <a:r>
              <a:rPr lang="en-US" dirty="0">
                <a:sym typeface="Source Sans Pro"/>
              </a:rPr>
              <a:t>837</a:t>
            </a:r>
          </a:p>
          <a:p>
            <a:r>
              <a:rPr lang="en-US" dirty="0">
                <a:sym typeface="Source Sans Pro"/>
              </a:rPr>
              <a:t>Pharmacy</a:t>
            </a:r>
          </a:p>
          <a:p>
            <a:r>
              <a:rPr lang="en-US" dirty="0">
                <a:sym typeface="Source Sans Pro"/>
              </a:rPr>
              <a:t>Registry</a:t>
            </a:r>
          </a:p>
          <a:p>
            <a:r>
              <a:rPr lang="en-US" dirty="0">
                <a:sym typeface="Source Sans Pro"/>
              </a:rPr>
              <a:t>EMR</a:t>
            </a:r>
          </a:p>
        </p:txBody>
      </p:sp>
      <p:sp>
        <p:nvSpPr>
          <p:cNvPr id="310" name="Text Placeholder 309">
            <a:extLst>
              <a:ext uri="{FF2B5EF4-FFF2-40B4-BE49-F238E27FC236}">
                <a16:creationId xmlns:a16="http://schemas.microsoft.com/office/drawing/2014/main" id="{19D68ECB-A6CA-46B5-B719-FF63FB4B9764}"/>
              </a:ext>
            </a:extLst>
          </p:cNvPr>
          <p:cNvSpPr>
            <a:spLocks noGrp="1"/>
          </p:cNvSpPr>
          <p:nvPr>
            <p:ph type="body" sz="quarter" idx="30"/>
          </p:nvPr>
        </p:nvSpPr>
        <p:spPr/>
        <p:txBody>
          <a:bodyPr/>
          <a:lstStyle/>
          <a:p>
            <a:r>
              <a:rPr lang="en-US" dirty="0">
                <a:sym typeface="Source Sans Pro"/>
              </a:rPr>
              <a:t>Readings</a:t>
            </a:r>
          </a:p>
          <a:p>
            <a:r>
              <a:rPr lang="en-US" dirty="0">
                <a:sym typeface="Source Sans Pro"/>
              </a:rPr>
              <a:t>Time series</a:t>
            </a:r>
          </a:p>
          <a:p>
            <a:r>
              <a:rPr lang="en-US" dirty="0">
                <a:sym typeface="Source Sans Pro"/>
              </a:rPr>
              <a:t>Event data</a:t>
            </a:r>
          </a:p>
        </p:txBody>
      </p:sp>
      <p:sp>
        <p:nvSpPr>
          <p:cNvPr id="311" name="Text Placeholder 310">
            <a:extLst>
              <a:ext uri="{FF2B5EF4-FFF2-40B4-BE49-F238E27FC236}">
                <a16:creationId xmlns:a16="http://schemas.microsoft.com/office/drawing/2014/main" id="{45CE9B21-F8D1-48D0-8048-D03CCCB0B1DE}"/>
              </a:ext>
            </a:extLst>
          </p:cNvPr>
          <p:cNvSpPr>
            <a:spLocks noGrp="1"/>
          </p:cNvSpPr>
          <p:nvPr>
            <p:ph type="body" sz="quarter" idx="31"/>
          </p:nvPr>
        </p:nvSpPr>
        <p:spPr/>
        <p:txBody>
          <a:bodyPr/>
          <a:lstStyle/>
          <a:p>
            <a:r>
              <a:rPr lang="en-US" dirty="0">
                <a:sym typeface="Source Sans Pro"/>
              </a:rPr>
              <a:t>Social media</a:t>
            </a:r>
          </a:p>
          <a:p>
            <a:r>
              <a:rPr lang="en-US" dirty="0">
                <a:sym typeface="Source Sans Pro"/>
              </a:rPr>
              <a:t>Adverse events</a:t>
            </a:r>
          </a:p>
          <a:p>
            <a:r>
              <a:rPr lang="en-US" dirty="0">
                <a:sym typeface="Source Sans Pro"/>
              </a:rPr>
              <a:t>Unstructured</a:t>
            </a:r>
          </a:p>
        </p:txBody>
      </p:sp>
      <p:sp>
        <p:nvSpPr>
          <p:cNvPr id="728" name="Text Placeholder 727">
            <a:extLst>
              <a:ext uri="{FF2B5EF4-FFF2-40B4-BE49-F238E27FC236}">
                <a16:creationId xmlns:a16="http://schemas.microsoft.com/office/drawing/2014/main" id="{22BF76D2-7B01-492F-91C1-595E41F2A8FE}"/>
              </a:ext>
            </a:extLst>
          </p:cNvPr>
          <p:cNvSpPr>
            <a:spLocks noGrp="1"/>
          </p:cNvSpPr>
          <p:nvPr>
            <p:ph type="body" sz="quarter" idx="36"/>
          </p:nvPr>
        </p:nvSpPr>
        <p:spPr/>
        <p:txBody>
          <a:bodyPr/>
          <a:lstStyle/>
          <a:p>
            <a:r>
              <a:rPr lang="en-US" dirty="0">
                <a:sym typeface="Source Sans Pro Light"/>
              </a:rPr>
              <a:t>Single cell sequencing</a:t>
            </a:r>
          </a:p>
          <a:p>
            <a:r>
              <a:rPr lang="en-US" dirty="0">
                <a:sym typeface="Source Sans Pro Light"/>
              </a:rPr>
              <a:t>Biomarker, genetic, variant and population analytics</a:t>
            </a:r>
          </a:p>
          <a:p>
            <a:r>
              <a:rPr lang="en-US" dirty="0">
                <a:sym typeface="Source Sans Pro Light"/>
              </a:rPr>
              <a:t>ADAM and HAIL on Databricks</a:t>
            </a:r>
          </a:p>
        </p:txBody>
      </p:sp>
      <p:sp>
        <p:nvSpPr>
          <p:cNvPr id="729" name="Text Placeholder 728">
            <a:extLst>
              <a:ext uri="{FF2B5EF4-FFF2-40B4-BE49-F238E27FC236}">
                <a16:creationId xmlns:a16="http://schemas.microsoft.com/office/drawing/2014/main" id="{CF0A2CE6-E497-454B-9AC7-4578EB437C15}"/>
              </a:ext>
            </a:extLst>
          </p:cNvPr>
          <p:cNvSpPr>
            <a:spLocks noGrp="1"/>
          </p:cNvSpPr>
          <p:nvPr>
            <p:ph type="body" sz="quarter" idx="37"/>
          </p:nvPr>
        </p:nvSpPr>
        <p:spPr/>
        <p:txBody>
          <a:bodyPr/>
          <a:lstStyle/>
          <a:p>
            <a:r>
              <a:rPr lang="en-US" dirty="0">
                <a:sym typeface="Source Sans Pro Light"/>
              </a:rPr>
              <a:t>Claims data warehouse</a:t>
            </a:r>
          </a:p>
          <a:p>
            <a:r>
              <a:rPr lang="en-US" dirty="0">
                <a:sym typeface="Source Sans Pro Light"/>
              </a:rPr>
              <a:t>Readmission predictions</a:t>
            </a:r>
          </a:p>
          <a:p>
            <a:r>
              <a:rPr lang="en-US" dirty="0">
                <a:sym typeface="Source Sans Pro Light"/>
              </a:rPr>
              <a:t>Efficacy and comparative analytics</a:t>
            </a:r>
          </a:p>
          <a:p>
            <a:r>
              <a:rPr lang="en-US" dirty="0">
                <a:sym typeface="Source Sans Pro Light"/>
              </a:rPr>
              <a:t>Prescription adherence</a:t>
            </a:r>
          </a:p>
          <a:p>
            <a:r>
              <a:rPr lang="en-US" dirty="0">
                <a:sym typeface="Source Sans Pro Light"/>
              </a:rPr>
              <a:t>Market access analysis</a:t>
            </a:r>
          </a:p>
        </p:txBody>
      </p:sp>
      <p:sp>
        <p:nvSpPr>
          <p:cNvPr id="730" name="Text Placeholder 729">
            <a:extLst>
              <a:ext uri="{FF2B5EF4-FFF2-40B4-BE49-F238E27FC236}">
                <a16:creationId xmlns:a16="http://schemas.microsoft.com/office/drawing/2014/main" id="{FE1C3440-0D5F-4923-B6AA-BCCA8036C891}"/>
              </a:ext>
            </a:extLst>
          </p:cNvPr>
          <p:cNvSpPr>
            <a:spLocks noGrp="1"/>
          </p:cNvSpPr>
          <p:nvPr>
            <p:ph type="body" sz="quarter" idx="38"/>
          </p:nvPr>
        </p:nvSpPr>
        <p:spPr/>
        <p:txBody>
          <a:bodyPr/>
          <a:lstStyle/>
          <a:p>
            <a:r>
              <a:rPr lang="en-US" dirty="0">
                <a:sym typeface="Source Sans Pro Light"/>
              </a:rPr>
              <a:t>Graphic intensive workloads</a:t>
            </a:r>
          </a:p>
          <a:p>
            <a:r>
              <a:rPr lang="en-US" dirty="0">
                <a:sym typeface="Source Sans Pro Light"/>
              </a:rPr>
              <a:t>Deep learning using</a:t>
            </a:r>
            <a:br>
              <a:rPr lang="en-US" dirty="0">
                <a:sym typeface="Source Sans Pro Light"/>
              </a:rPr>
            </a:br>
            <a:r>
              <a:rPr lang="en-US" dirty="0">
                <a:sym typeface="Source Sans Pro Light"/>
              </a:rPr>
              <a:t>Tensor Flow</a:t>
            </a:r>
          </a:p>
          <a:p>
            <a:r>
              <a:rPr lang="en-US" dirty="0">
                <a:sym typeface="Source Sans Pro Light"/>
              </a:rPr>
              <a:t>Pattern recognition </a:t>
            </a:r>
          </a:p>
        </p:txBody>
      </p:sp>
      <p:sp>
        <p:nvSpPr>
          <p:cNvPr id="731" name="Text Placeholder 730">
            <a:extLst>
              <a:ext uri="{FF2B5EF4-FFF2-40B4-BE49-F238E27FC236}">
                <a16:creationId xmlns:a16="http://schemas.microsoft.com/office/drawing/2014/main" id="{AB7CD9BE-0F7C-43BE-89CF-FDEBB712276D}"/>
              </a:ext>
            </a:extLst>
          </p:cNvPr>
          <p:cNvSpPr>
            <a:spLocks noGrp="1"/>
          </p:cNvSpPr>
          <p:nvPr>
            <p:ph type="body" sz="quarter" idx="39"/>
          </p:nvPr>
        </p:nvSpPr>
        <p:spPr/>
        <p:txBody>
          <a:bodyPr/>
          <a:lstStyle/>
          <a:p>
            <a:r>
              <a:rPr lang="en-US" dirty="0">
                <a:sym typeface="Source Sans Pro Light"/>
              </a:rPr>
              <a:t>Aggregation of streaming events </a:t>
            </a:r>
          </a:p>
          <a:p>
            <a:r>
              <a:rPr lang="en-US" dirty="0">
                <a:sym typeface="Source Sans Pro Light"/>
              </a:rPr>
              <a:t>Predictive maintenance</a:t>
            </a:r>
          </a:p>
          <a:p>
            <a:r>
              <a:rPr lang="en-US" dirty="0">
                <a:sym typeface="Source Sans Pro Light"/>
              </a:rPr>
              <a:t>Anomaly detection</a:t>
            </a:r>
          </a:p>
        </p:txBody>
      </p:sp>
      <p:sp>
        <p:nvSpPr>
          <p:cNvPr id="732" name="Text Placeholder 731">
            <a:extLst>
              <a:ext uri="{FF2B5EF4-FFF2-40B4-BE49-F238E27FC236}">
                <a16:creationId xmlns:a16="http://schemas.microsoft.com/office/drawing/2014/main" id="{2B04590E-DB04-4DA9-B0EC-2FE08CC2503F}"/>
              </a:ext>
            </a:extLst>
          </p:cNvPr>
          <p:cNvSpPr>
            <a:spLocks noGrp="1"/>
          </p:cNvSpPr>
          <p:nvPr>
            <p:ph type="body" sz="quarter" idx="40"/>
          </p:nvPr>
        </p:nvSpPr>
        <p:spPr/>
        <p:txBody>
          <a:bodyPr/>
          <a:lstStyle/>
          <a:p>
            <a:r>
              <a:rPr lang="en-US" dirty="0">
                <a:sym typeface="Source Sans Pro Light"/>
              </a:rPr>
              <a:t>Real-time patient feedback via topic modelling </a:t>
            </a:r>
          </a:p>
          <a:p>
            <a:r>
              <a:rPr lang="en-US" dirty="0">
                <a:sym typeface="Source Sans Pro Light"/>
              </a:rPr>
              <a:t>Analytics across publication data</a:t>
            </a:r>
          </a:p>
        </p:txBody>
      </p:sp>
      <p:sp>
        <p:nvSpPr>
          <p:cNvPr id="312" name="Text Placeholder 311">
            <a:extLst>
              <a:ext uri="{FF2B5EF4-FFF2-40B4-BE49-F238E27FC236}">
                <a16:creationId xmlns:a16="http://schemas.microsoft.com/office/drawing/2014/main" id="{C7D48224-F360-42D3-B90D-0F457F44D0EB}"/>
              </a:ext>
            </a:extLst>
          </p:cNvPr>
          <p:cNvSpPr>
            <a:spLocks noGrp="1"/>
          </p:cNvSpPr>
          <p:nvPr>
            <p:ph type="body" sz="quarter" idx="41"/>
          </p:nvPr>
        </p:nvSpPr>
        <p:spPr/>
        <p:txBody>
          <a:bodyPr/>
          <a:lstStyle/>
          <a:p>
            <a:r>
              <a:rPr lang="en-US" dirty="0">
                <a:sym typeface="Source Sans Pro"/>
              </a:rPr>
              <a:t>MRI</a:t>
            </a:r>
          </a:p>
          <a:p>
            <a:r>
              <a:rPr lang="en-US" dirty="0">
                <a:sym typeface="Source Sans Pro"/>
              </a:rPr>
              <a:t>X-RAY</a:t>
            </a:r>
          </a:p>
          <a:p>
            <a:r>
              <a:rPr lang="en-US" dirty="0">
                <a:sym typeface="Source Sans Pro"/>
              </a:rPr>
              <a:t>CT</a:t>
            </a:r>
          </a:p>
          <a:p>
            <a:r>
              <a:rPr lang="en-US" dirty="0">
                <a:sym typeface="Source Sans Pro"/>
              </a:rPr>
              <a:t>Ultrasound</a:t>
            </a:r>
          </a:p>
        </p:txBody>
      </p:sp>
      <p:sp>
        <p:nvSpPr>
          <p:cNvPr id="93" name="Text Placeholder 92">
            <a:extLst>
              <a:ext uri="{FF2B5EF4-FFF2-40B4-BE49-F238E27FC236}">
                <a16:creationId xmlns:a16="http://schemas.microsoft.com/office/drawing/2014/main" id="{00FF129A-44E7-42B0-9E10-9EA0900ACBB9}"/>
              </a:ext>
            </a:extLst>
          </p:cNvPr>
          <p:cNvSpPr>
            <a:spLocks noGrp="1"/>
          </p:cNvSpPr>
          <p:nvPr>
            <p:ph type="body" sz="quarter" idx="42"/>
          </p:nvPr>
        </p:nvSpPr>
        <p:spPr>
          <a:xfrm>
            <a:off x="460375" y="1118054"/>
            <a:ext cx="1852201" cy="369332"/>
          </a:xfrm>
        </p:spPr>
        <p:txBody>
          <a:bodyPr/>
          <a:lstStyle/>
          <a:p>
            <a:r>
              <a:rPr lang="en-US" dirty="0">
                <a:sym typeface="Source Sans Pro"/>
              </a:rPr>
              <a:t>DNA</a:t>
            </a:r>
            <a:br>
              <a:rPr lang="en-US" dirty="0">
                <a:sym typeface="Source Sans Pro"/>
              </a:rPr>
            </a:br>
            <a:r>
              <a:rPr lang="en-US" dirty="0">
                <a:sym typeface="Source Sans Pro"/>
              </a:rPr>
              <a:t>sequences</a:t>
            </a:r>
          </a:p>
        </p:txBody>
      </p:sp>
      <p:sp>
        <p:nvSpPr>
          <p:cNvPr id="94" name="Text Placeholder 93">
            <a:extLst>
              <a:ext uri="{FF2B5EF4-FFF2-40B4-BE49-F238E27FC236}">
                <a16:creationId xmlns:a16="http://schemas.microsoft.com/office/drawing/2014/main" id="{424D396C-41D8-4904-8287-617FED9C3083}"/>
              </a:ext>
            </a:extLst>
          </p:cNvPr>
          <p:cNvSpPr>
            <a:spLocks noGrp="1"/>
          </p:cNvSpPr>
          <p:nvPr>
            <p:ph type="body" sz="quarter" idx="43"/>
          </p:nvPr>
        </p:nvSpPr>
        <p:spPr>
          <a:xfrm>
            <a:off x="2815629" y="1118054"/>
            <a:ext cx="1852201" cy="369332"/>
          </a:xfrm>
        </p:spPr>
        <p:txBody>
          <a:bodyPr/>
          <a:lstStyle/>
          <a:p>
            <a:r>
              <a:rPr lang="en-US" dirty="0">
                <a:sym typeface="Source Sans Pro"/>
              </a:rPr>
              <a:t>Real world</a:t>
            </a:r>
            <a:br>
              <a:rPr lang="en-US" dirty="0">
                <a:sym typeface="Source Sans Pro"/>
              </a:rPr>
            </a:br>
            <a:r>
              <a:rPr lang="en-US" dirty="0">
                <a:sym typeface="Source Sans Pro"/>
              </a:rPr>
              <a:t>analytics</a:t>
            </a:r>
          </a:p>
        </p:txBody>
      </p:sp>
      <p:sp>
        <p:nvSpPr>
          <p:cNvPr id="2065" name="Text Placeholder 2064">
            <a:extLst>
              <a:ext uri="{FF2B5EF4-FFF2-40B4-BE49-F238E27FC236}">
                <a16:creationId xmlns:a16="http://schemas.microsoft.com/office/drawing/2014/main" id="{7C95A8E7-5026-454C-8732-2623AE0CF03E}"/>
              </a:ext>
            </a:extLst>
          </p:cNvPr>
          <p:cNvSpPr>
            <a:spLocks noGrp="1"/>
          </p:cNvSpPr>
          <p:nvPr>
            <p:ph type="body" sz="quarter" idx="44"/>
          </p:nvPr>
        </p:nvSpPr>
        <p:spPr>
          <a:xfrm>
            <a:off x="5170155" y="1118054"/>
            <a:ext cx="1852201" cy="369332"/>
          </a:xfrm>
        </p:spPr>
        <p:txBody>
          <a:bodyPr/>
          <a:lstStyle/>
          <a:p>
            <a:r>
              <a:rPr lang="en-US" dirty="0">
                <a:sym typeface="Source Sans Pro"/>
              </a:rPr>
              <a:t>Image</a:t>
            </a:r>
            <a:br>
              <a:rPr lang="en-US" dirty="0">
                <a:sym typeface="Source Sans Pro"/>
              </a:rPr>
            </a:br>
            <a:r>
              <a:rPr lang="en-US" dirty="0">
                <a:sym typeface="Source Sans Pro"/>
              </a:rPr>
              <a:t>deep learning</a:t>
            </a:r>
          </a:p>
        </p:txBody>
      </p:sp>
      <p:sp>
        <p:nvSpPr>
          <p:cNvPr id="2066" name="Text Placeholder 2065">
            <a:extLst>
              <a:ext uri="{FF2B5EF4-FFF2-40B4-BE49-F238E27FC236}">
                <a16:creationId xmlns:a16="http://schemas.microsoft.com/office/drawing/2014/main" id="{1B28142D-000F-4047-808C-0B5B8767D657}"/>
              </a:ext>
            </a:extLst>
          </p:cNvPr>
          <p:cNvSpPr>
            <a:spLocks noGrp="1"/>
          </p:cNvSpPr>
          <p:nvPr>
            <p:ph type="body" sz="quarter" idx="45"/>
          </p:nvPr>
        </p:nvSpPr>
        <p:spPr>
          <a:xfrm>
            <a:off x="7520626" y="1118054"/>
            <a:ext cx="1852201" cy="369332"/>
          </a:xfrm>
        </p:spPr>
        <p:txBody>
          <a:bodyPr/>
          <a:lstStyle/>
          <a:p>
            <a:r>
              <a:rPr lang="en-US" dirty="0">
                <a:sym typeface="Source Sans Pro"/>
              </a:rPr>
              <a:t>Sensor</a:t>
            </a:r>
            <a:br>
              <a:rPr lang="en-US" dirty="0">
                <a:sym typeface="Source Sans Pro"/>
              </a:rPr>
            </a:br>
            <a:r>
              <a:rPr lang="en-US" dirty="0">
                <a:sym typeface="Source Sans Pro"/>
              </a:rPr>
              <a:t>data</a:t>
            </a:r>
          </a:p>
        </p:txBody>
      </p:sp>
      <p:sp>
        <p:nvSpPr>
          <p:cNvPr id="2067" name="Text Placeholder 2066">
            <a:extLst>
              <a:ext uri="{FF2B5EF4-FFF2-40B4-BE49-F238E27FC236}">
                <a16:creationId xmlns:a16="http://schemas.microsoft.com/office/drawing/2014/main" id="{4F131784-C053-4189-8762-AD5B49A00F4F}"/>
              </a:ext>
            </a:extLst>
          </p:cNvPr>
          <p:cNvSpPr>
            <a:spLocks noGrp="1"/>
          </p:cNvSpPr>
          <p:nvPr>
            <p:ph type="body" sz="quarter" idx="46"/>
          </p:nvPr>
        </p:nvSpPr>
        <p:spPr>
          <a:xfrm>
            <a:off x="9876128" y="1118054"/>
            <a:ext cx="1852201" cy="369332"/>
          </a:xfrm>
        </p:spPr>
        <p:txBody>
          <a:bodyPr/>
          <a:lstStyle/>
          <a:p>
            <a:r>
              <a:rPr lang="en-US" dirty="0">
                <a:sym typeface="Source Sans Pro"/>
              </a:rPr>
              <a:t>Social data</a:t>
            </a:r>
            <a:br>
              <a:rPr lang="en-US" dirty="0">
                <a:sym typeface="Source Sans Pro"/>
              </a:rPr>
            </a:br>
            <a:r>
              <a:rPr lang="en-US" dirty="0">
                <a:sym typeface="Source Sans Pro"/>
              </a:rPr>
              <a:t>listening</a:t>
            </a:r>
          </a:p>
        </p:txBody>
      </p:sp>
      <p:grpSp>
        <p:nvGrpSpPr>
          <p:cNvPr id="95" name="Group 94">
            <a:extLst>
              <a:ext uri="{FF2B5EF4-FFF2-40B4-BE49-F238E27FC236}">
                <a16:creationId xmlns:a16="http://schemas.microsoft.com/office/drawing/2014/main" id="{598FA588-E3FC-4D03-90A6-00C775DEE392}"/>
              </a:ext>
            </a:extLst>
          </p:cNvPr>
          <p:cNvGrpSpPr/>
          <p:nvPr/>
        </p:nvGrpSpPr>
        <p:grpSpPr>
          <a:xfrm>
            <a:off x="3592285" y="3040749"/>
            <a:ext cx="298681" cy="336633"/>
            <a:chOff x="298037" y="2072988"/>
            <a:chExt cx="1992743" cy="2245950"/>
          </a:xfrm>
        </p:grpSpPr>
        <p:sp>
          <p:nvSpPr>
            <p:cNvPr id="96" name="Oval 95">
              <a:extLst>
                <a:ext uri="{FF2B5EF4-FFF2-40B4-BE49-F238E27FC236}">
                  <a16:creationId xmlns:a16="http://schemas.microsoft.com/office/drawing/2014/main" id="{862A864A-993E-4D5F-AAD5-8B1E390B91E4}"/>
                </a:ext>
              </a:extLst>
            </p:cNvPr>
            <p:cNvSpPr/>
            <p:nvPr/>
          </p:nvSpPr>
          <p:spPr bwMode="auto">
            <a:xfrm>
              <a:off x="298037" y="3294738"/>
              <a:ext cx="572293" cy="572292"/>
            </a:xfrm>
            <a:prstGeom prst="ellips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1506E521-7E60-4315-A74D-2B5339099283}"/>
                </a:ext>
              </a:extLst>
            </p:cNvPr>
            <p:cNvSpPr/>
            <p:nvPr/>
          </p:nvSpPr>
          <p:spPr bwMode="auto">
            <a:xfrm>
              <a:off x="508881" y="3505581"/>
              <a:ext cx="150605" cy="150605"/>
            </a:xfrm>
            <a:prstGeom prst="ellips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Arc 71">
              <a:extLst>
                <a:ext uri="{FF2B5EF4-FFF2-40B4-BE49-F238E27FC236}">
                  <a16:creationId xmlns:a16="http://schemas.microsoft.com/office/drawing/2014/main" id="{09DB70AA-2EAE-42DF-8AA8-CEC8848C1C20}"/>
                </a:ext>
              </a:extLst>
            </p:cNvPr>
            <p:cNvSpPr/>
            <p:nvPr/>
          </p:nvSpPr>
          <p:spPr>
            <a:xfrm>
              <a:off x="805808" y="2192883"/>
              <a:ext cx="1484972" cy="1302717"/>
            </a:xfrm>
            <a:custGeom>
              <a:avLst/>
              <a:gdLst>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5" fmla="*/ 715364 w 1430727"/>
                <a:gd name="connsiteY5" fmla="*/ 715363 h 1430725"/>
                <a:gd name="connsiteX6" fmla="*/ 1130933 w 1430727"/>
                <a:gd name="connsiteY6" fmla="*/ 133086 h 1430725"/>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5" fmla="*/ 715414 w 1430827"/>
                <a:gd name="connsiteY5" fmla="*/ 582277 h 1297710"/>
                <a:gd name="connsiteX6" fmla="*/ 1130983 w 1430827"/>
                <a:gd name="connsiteY6" fmla="*/ 0 h 1297710"/>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0" fmla="*/ 1130983 w 1430827"/>
                <a:gd name="connsiteY0" fmla="*/ 0 h 1463237"/>
                <a:gd name="connsiteX1" fmla="*/ 1397019 w 1430827"/>
                <a:gd name="connsiteY1" fmla="*/ 799438 h 1463237"/>
                <a:gd name="connsiteX2" fmla="*/ 717552 w 1430827"/>
                <a:gd name="connsiteY2" fmla="*/ 1297636 h 1463237"/>
                <a:gd name="connsiteX3" fmla="*/ 35118 w 1430827"/>
                <a:gd name="connsiteY3" fmla="*/ 803510 h 1463237"/>
                <a:gd name="connsiteX4" fmla="*/ 296369 w 1430827"/>
                <a:gd name="connsiteY4" fmla="*/ 2495 h 1463237"/>
                <a:gd name="connsiteX5" fmla="*/ 715414 w 1430827"/>
                <a:gd name="connsiteY5" fmla="*/ 582277 h 1463237"/>
                <a:gd name="connsiteX6" fmla="*/ 1130983 w 1430827"/>
                <a:gd name="connsiteY6" fmla="*/ 0 h 1463237"/>
                <a:gd name="connsiteX0" fmla="*/ 1130983 w 1430827"/>
                <a:gd name="connsiteY0" fmla="*/ 0 h 1463237"/>
                <a:gd name="connsiteX1" fmla="*/ 1397019 w 1430827"/>
                <a:gd name="connsiteY1" fmla="*/ 799438 h 1463237"/>
                <a:gd name="connsiteX2" fmla="*/ 706752 w 1430827"/>
                <a:gd name="connsiteY2" fmla="*/ 1463236 h 1463237"/>
                <a:gd name="connsiteX3" fmla="*/ 35118 w 1430827"/>
                <a:gd name="connsiteY3" fmla="*/ 803510 h 1463237"/>
                <a:gd name="connsiteX4" fmla="*/ 296369 w 1430827"/>
                <a:gd name="connsiteY4" fmla="*/ 2495 h 1463237"/>
                <a:gd name="connsiteX0" fmla="*/ 1130983 w 1430353"/>
                <a:gd name="connsiteY0" fmla="*/ 0 h 1463237"/>
                <a:gd name="connsiteX1" fmla="*/ 1397019 w 1430353"/>
                <a:gd name="connsiteY1" fmla="*/ 799438 h 1463237"/>
                <a:gd name="connsiteX2" fmla="*/ 717552 w 1430353"/>
                <a:gd name="connsiteY2" fmla="*/ 1297636 h 1463237"/>
                <a:gd name="connsiteX3" fmla="*/ 35118 w 1430353"/>
                <a:gd name="connsiteY3" fmla="*/ 803510 h 1463237"/>
                <a:gd name="connsiteX4" fmla="*/ 296369 w 1430353"/>
                <a:gd name="connsiteY4" fmla="*/ 2495 h 1463237"/>
                <a:gd name="connsiteX5" fmla="*/ 715414 w 1430353"/>
                <a:gd name="connsiteY5" fmla="*/ 582277 h 1463237"/>
                <a:gd name="connsiteX6" fmla="*/ 1130983 w 1430353"/>
                <a:gd name="connsiteY6" fmla="*/ 0 h 1463237"/>
                <a:gd name="connsiteX0" fmla="*/ 1130983 w 1430353"/>
                <a:gd name="connsiteY0" fmla="*/ 0 h 1463237"/>
                <a:gd name="connsiteX1" fmla="*/ 1397019 w 1430353"/>
                <a:gd name="connsiteY1" fmla="*/ 799438 h 1463237"/>
                <a:gd name="connsiteX2" fmla="*/ 706752 w 1430353"/>
                <a:gd name="connsiteY2" fmla="*/ 1463236 h 1463237"/>
                <a:gd name="connsiteX3" fmla="*/ 35118 w 1430353"/>
                <a:gd name="connsiteY3" fmla="*/ 803510 h 1463237"/>
                <a:gd name="connsiteX4" fmla="*/ 296369 w 1430353"/>
                <a:gd name="connsiteY4" fmla="*/ 2495 h 1463237"/>
                <a:gd name="connsiteX0" fmla="*/ 1143778 w 1443148"/>
                <a:gd name="connsiteY0" fmla="*/ 0 h 1463237"/>
                <a:gd name="connsiteX1" fmla="*/ 1409814 w 1443148"/>
                <a:gd name="connsiteY1" fmla="*/ 799438 h 1463237"/>
                <a:gd name="connsiteX2" fmla="*/ 730347 w 1443148"/>
                <a:gd name="connsiteY2" fmla="*/ 1297636 h 1463237"/>
                <a:gd name="connsiteX3" fmla="*/ 47913 w 1443148"/>
                <a:gd name="connsiteY3" fmla="*/ 803510 h 1463237"/>
                <a:gd name="connsiteX4" fmla="*/ 309164 w 1443148"/>
                <a:gd name="connsiteY4" fmla="*/ 2495 h 1463237"/>
                <a:gd name="connsiteX5" fmla="*/ 728209 w 1443148"/>
                <a:gd name="connsiteY5" fmla="*/ 582277 h 1463237"/>
                <a:gd name="connsiteX6" fmla="*/ 1143778 w 1443148"/>
                <a:gd name="connsiteY6" fmla="*/ 0 h 1463237"/>
                <a:gd name="connsiteX0" fmla="*/ 1143778 w 1443148"/>
                <a:gd name="connsiteY0" fmla="*/ 0 h 1463237"/>
                <a:gd name="connsiteX1" fmla="*/ 1409814 w 1443148"/>
                <a:gd name="connsiteY1" fmla="*/ 799438 h 1463237"/>
                <a:gd name="connsiteX2" fmla="*/ 719547 w 1443148"/>
                <a:gd name="connsiteY2" fmla="*/ 1463236 h 1463237"/>
                <a:gd name="connsiteX3" fmla="*/ 47913 w 1443148"/>
                <a:gd name="connsiteY3" fmla="*/ 803510 h 1463237"/>
                <a:gd name="connsiteX4" fmla="*/ 309164 w 1443148"/>
                <a:gd name="connsiteY4" fmla="*/ 2495 h 1463237"/>
                <a:gd name="connsiteX0" fmla="*/ 1143778 w 1468979"/>
                <a:gd name="connsiteY0" fmla="*/ 0 h 1463237"/>
                <a:gd name="connsiteX1" fmla="*/ 1409814 w 1468979"/>
                <a:gd name="connsiteY1" fmla="*/ 799438 h 1463237"/>
                <a:gd name="connsiteX2" fmla="*/ 730347 w 1468979"/>
                <a:gd name="connsiteY2" fmla="*/ 1297636 h 1463237"/>
                <a:gd name="connsiteX3" fmla="*/ 47913 w 1468979"/>
                <a:gd name="connsiteY3" fmla="*/ 803510 h 1463237"/>
                <a:gd name="connsiteX4" fmla="*/ 309164 w 1468979"/>
                <a:gd name="connsiteY4" fmla="*/ 2495 h 1463237"/>
                <a:gd name="connsiteX5" fmla="*/ 728209 w 1468979"/>
                <a:gd name="connsiteY5" fmla="*/ 582277 h 1463237"/>
                <a:gd name="connsiteX6" fmla="*/ 1143778 w 1468979"/>
                <a:gd name="connsiteY6" fmla="*/ 0 h 1463237"/>
                <a:gd name="connsiteX0" fmla="*/ 1143778 w 1468979"/>
                <a:gd name="connsiteY0" fmla="*/ 0 h 1463237"/>
                <a:gd name="connsiteX1" fmla="*/ 1409814 w 1468979"/>
                <a:gd name="connsiteY1" fmla="*/ 799438 h 1463237"/>
                <a:gd name="connsiteX2" fmla="*/ 719547 w 1468979"/>
                <a:gd name="connsiteY2" fmla="*/ 1463236 h 1463237"/>
                <a:gd name="connsiteX3" fmla="*/ 47913 w 1468979"/>
                <a:gd name="connsiteY3" fmla="*/ 803510 h 1463237"/>
                <a:gd name="connsiteX4" fmla="*/ 309164 w 1468979"/>
                <a:gd name="connsiteY4" fmla="*/ 2495 h 1463237"/>
                <a:gd name="connsiteX0" fmla="*/ 1159771 w 1484972"/>
                <a:gd name="connsiteY0" fmla="*/ 0 h 1463237"/>
                <a:gd name="connsiteX1" fmla="*/ 1425807 w 1484972"/>
                <a:gd name="connsiteY1" fmla="*/ 799438 h 1463237"/>
                <a:gd name="connsiteX2" fmla="*/ 746340 w 1484972"/>
                <a:gd name="connsiteY2" fmla="*/ 1297636 h 1463237"/>
                <a:gd name="connsiteX3" fmla="*/ 63906 w 1484972"/>
                <a:gd name="connsiteY3" fmla="*/ 803510 h 1463237"/>
                <a:gd name="connsiteX4" fmla="*/ 325157 w 1484972"/>
                <a:gd name="connsiteY4" fmla="*/ 2495 h 1463237"/>
                <a:gd name="connsiteX5" fmla="*/ 744202 w 1484972"/>
                <a:gd name="connsiteY5" fmla="*/ 582277 h 1463237"/>
                <a:gd name="connsiteX6" fmla="*/ 1159771 w 1484972"/>
                <a:gd name="connsiteY6" fmla="*/ 0 h 1463237"/>
                <a:gd name="connsiteX0" fmla="*/ 1159771 w 1484972"/>
                <a:gd name="connsiteY0" fmla="*/ 0 h 1463237"/>
                <a:gd name="connsiteX1" fmla="*/ 1425807 w 1484972"/>
                <a:gd name="connsiteY1" fmla="*/ 799438 h 1463237"/>
                <a:gd name="connsiteX2" fmla="*/ 735540 w 1484972"/>
                <a:gd name="connsiteY2" fmla="*/ 1463236 h 1463237"/>
                <a:gd name="connsiteX3" fmla="*/ 63906 w 1484972"/>
                <a:gd name="connsiteY3" fmla="*/ 803510 h 1463237"/>
                <a:gd name="connsiteX4" fmla="*/ 325157 w 1484972"/>
                <a:gd name="connsiteY4" fmla="*/ 2495 h 1463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972" h="1463237" stroke="0" extrusionOk="0">
                  <a:moveTo>
                    <a:pt x="1159771" y="0"/>
                  </a:moveTo>
                  <a:cubicBezTo>
                    <a:pt x="1545816" y="454"/>
                    <a:pt x="1520106" y="503462"/>
                    <a:pt x="1425807" y="799438"/>
                  </a:cubicBezTo>
                  <a:cubicBezTo>
                    <a:pt x="1331508" y="1095414"/>
                    <a:pt x="920174" y="1293108"/>
                    <a:pt x="746340" y="1297636"/>
                  </a:cubicBezTo>
                  <a:cubicBezTo>
                    <a:pt x="572506" y="1302164"/>
                    <a:pt x="159973" y="1098916"/>
                    <a:pt x="63906" y="803510"/>
                  </a:cubicBezTo>
                  <a:cubicBezTo>
                    <a:pt x="-32161" y="508103"/>
                    <a:pt x="-70605" y="4458"/>
                    <a:pt x="325157" y="2495"/>
                  </a:cubicBezTo>
                  <a:cubicBezTo>
                    <a:pt x="720919" y="532"/>
                    <a:pt x="604520" y="389016"/>
                    <a:pt x="744202" y="582277"/>
                  </a:cubicBezTo>
                  <a:cubicBezTo>
                    <a:pt x="882725" y="388185"/>
                    <a:pt x="773726" y="-454"/>
                    <a:pt x="1159771" y="0"/>
                  </a:cubicBezTo>
                  <a:close/>
                </a:path>
                <a:path w="1484972" h="1463237" fill="none">
                  <a:moveTo>
                    <a:pt x="1159771" y="0"/>
                  </a:moveTo>
                  <a:cubicBezTo>
                    <a:pt x="1412616" y="180454"/>
                    <a:pt x="1496512" y="555565"/>
                    <a:pt x="1425807" y="799438"/>
                  </a:cubicBezTo>
                  <a:cubicBezTo>
                    <a:pt x="1355102" y="1043311"/>
                    <a:pt x="1046174" y="1462308"/>
                    <a:pt x="735540" y="1463236"/>
                  </a:cubicBezTo>
                  <a:cubicBezTo>
                    <a:pt x="424906" y="1464165"/>
                    <a:pt x="159973" y="1098916"/>
                    <a:pt x="63906" y="803510"/>
                  </a:cubicBezTo>
                  <a:cubicBezTo>
                    <a:pt x="-32161" y="508103"/>
                    <a:pt x="73395" y="184458"/>
                    <a:pt x="325157" y="2495"/>
                  </a:cubicBezTo>
                </a:path>
              </a:pathLst>
            </a:cu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Oval 98">
              <a:extLst>
                <a:ext uri="{FF2B5EF4-FFF2-40B4-BE49-F238E27FC236}">
                  <a16:creationId xmlns:a16="http://schemas.microsoft.com/office/drawing/2014/main" id="{EB3FD1EE-1A02-4A5F-BBBC-4A678579819B}"/>
                </a:ext>
              </a:extLst>
            </p:cNvPr>
            <p:cNvSpPr/>
            <p:nvPr/>
          </p:nvSpPr>
          <p:spPr bwMode="auto">
            <a:xfrm>
              <a:off x="1130074" y="2072988"/>
              <a:ext cx="214574" cy="214574"/>
            </a:xfrm>
            <a:prstGeom prst="ellips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Oval 99">
              <a:extLst>
                <a:ext uri="{FF2B5EF4-FFF2-40B4-BE49-F238E27FC236}">
                  <a16:creationId xmlns:a16="http://schemas.microsoft.com/office/drawing/2014/main" id="{9BA1950A-C3D5-4011-93B9-D23EC5315B05}"/>
                </a:ext>
              </a:extLst>
            </p:cNvPr>
            <p:cNvSpPr/>
            <p:nvPr/>
          </p:nvSpPr>
          <p:spPr bwMode="auto">
            <a:xfrm>
              <a:off x="1749239" y="2072988"/>
              <a:ext cx="214574" cy="214574"/>
            </a:xfrm>
            <a:prstGeom prst="ellips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1" name="Freeform 143">
              <a:extLst>
                <a:ext uri="{FF2B5EF4-FFF2-40B4-BE49-F238E27FC236}">
                  <a16:creationId xmlns:a16="http://schemas.microsoft.com/office/drawing/2014/main" id="{382D89C4-9092-40CA-9A61-B13D17B1A2B8}"/>
                </a:ext>
              </a:extLst>
            </p:cNvPr>
            <p:cNvSpPr/>
            <p:nvPr/>
          </p:nvSpPr>
          <p:spPr bwMode="auto">
            <a:xfrm>
              <a:off x="871317" y="3490521"/>
              <a:ext cx="676729" cy="828417"/>
            </a:xfrm>
            <a:custGeom>
              <a:avLst/>
              <a:gdLst>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31"/>
                <a:gd name="connsiteX1" fmla="*/ 224286 w 224286"/>
                <a:gd name="connsiteY1" fmla="*/ 224287 h 316331"/>
                <a:gd name="connsiteX2" fmla="*/ 132271 w 224286"/>
                <a:gd name="connsiteY2" fmla="*/ 316302 h 316331"/>
                <a:gd name="connsiteX3" fmla="*/ 63260 w 224286"/>
                <a:gd name="connsiteY3" fmla="*/ 247291 h 316331"/>
                <a:gd name="connsiteX4" fmla="*/ 63260 w 224286"/>
                <a:gd name="connsiteY4" fmla="*/ 80513 h 316331"/>
                <a:gd name="connsiteX5" fmla="*/ 0 w 224286"/>
                <a:gd name="connsiteY5" fmla="*/ 17253 h 316331"/>
                <a:gd name="connsiteX0" fmla="*/ 224286 w 224286"/>
                <a:gd name="connsiteY0" fmla="*/ 0 h 316750"/>
                <a:gd name="connsiteX1" fmla="*/ 224286 w 224286"/>
                <a:gd name="connsiteY1" fmla="*/ 246602 h 316750"/>
                <a:gd name="connsiteX2" fmla="*/ 132271 w 224286"/>
                <a:gd name="connsiteY2" fmla="*/ 316302 h 316750"/>
                <a:gd name="connsiteX3" fmla="*/ 63260 w 224286"/>
                <a:gd name="connsiteY3" fmla="*/ 247291 h 316750"/>
                <a:gd name="connsiteX4" fmla="*/ 63260 w 224286"/>
                <a:gd name="connsiteY4" fmla="*/ 80513 h 316750"/>
                <a:gd name="connsiteX5" fmla="*/ 0 w 224286"/>
                <a:gd name="connsiteY5" fmla="*/ 17253 h 316750"/>
                <a:gd name="connsiteX0" fmla="*/ 224286 w 224286"/>
                <a:gd name="connsiteY0" fmla="*/ 0 h 316334"/>
                <a:gd name="connsiteX1" fmla="*/ 224286 w 224286"/>
                <a:gd name="connsiteY1" fmla="*/ 246602 h 316334"/>
                <a:gd name="connsiteX2" fmla="*/ 132271 w 224286"/>
                <a:gd name="connsiteY2" fmla="*/ 316302 h 316334"/>
                <a:gd name="connsiteX3" fmla="*/ 63260 w 224286"/>
                <a:gd name="connsiteY3" fmla="*/ 247291 h 316334"/>
                <a:gd name="connsiteX4" fmla="*/ 63260 w 224286"/>
                <a:gd name="connsiteY4" fmla="*/ 80513 h 316334"/>
                <a:gd name="connsiteX5" fmla="*/ 0 w 224286"/>
                <a:gd name="connsiteY5" fmla="*/ 17253 h 316334"/>
                <a:gd name="connsiteX0" fmla="*/ 224286 w 224286"/>
                <a:gd name="connsiteY0" fmla="*/ 0 h 316340"/>
                <a:gd name="connsiteX1" fmla="*/ 224286 w 224286"/>
                <a:gd name="connsiteY1" fmla="*/ 246602 h 316340"/>
                <a:gd name="connsiteX2" fmla="*/ 132271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6" h="316340">
                  <a:moveTo>
                    <a:pt x="258416" y="0"/>
                  </a:moveTo>
                  <a:lnTo>
                    <a:pt x="258416" y="246602"/>
                  </a:lnTo>
                  <a:cubicBezTo>
                    <a:pt x="257935" y="304840"/>
                    <a:pt x="218076" y="317135"/>
                    <a:pt x="179528" y="316302"/>
                  </a:cubicBezTo>
                  <a:cubicBezTo>
                    <a:pt x="139459" y="315613"/>
                    <a:pt x="96766" y="300487"/>
                    <a:pt x="97390" y="247291"/>
                  </a:cubicBezTo>
                  <a:lnTo>
                    <a:pt x="97390" y="83138"/>
                  </a:lnTo>
                  <a:cubicBezTo>
                    <a:pt x="97306" y="50675"/>
                    <a:pt x="69656" y="40527"/>
                    <a:pt x="0" y="39568"/>
                  </a:cubicBezTo>
                </a:path>
              </a:pathLst>
            </a:custGeom>
            <a:noFill/>
            <a:ln w="12700" cap="rnd">
              <a:solidFill>
                <a:srgbClr val="000000"/>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627458B2-EF84-4A79-B1AC-5EE2D7FD86B9}"/>
              </a:ext>
            </a:extLst>
          </p:cNvPr>
          <p:cNvGrpSpPr/>
          <p:nvPr/>
        </p:nvGrpSpPr>
        <p:grpSpPr>
          <a:xfrm>
            <a:off x="1215897" y="3039436"/>
            <a:ext cx="350815" cy="339259"/>
            <a:chOff x="996044" y="1583525"/>
            <a:chExt cx="4090563" cy="3955806"/>
          </a:xfrm>
        </p:grpSpPr>
        <p:grpSp>
          <p:nvGrpSpPr>
            <p:cNvPr id="103" name="Group 102">
              <a:extLst>
                <a:ext uri="{FF2B5EF4-FFF2-40B4-BE49-F238E27FC236}">
                  <a16:creationId xmlns:a16="http://schemas.microsoft.com/office/drawing/2014/main" id="{FFBE3652-57BF-46C2-B4CA-44FC5D9C51BC}"/>
                </a:ext>
              </a:extLst>
            </p:cNvPr>
            <p:cNvGrpSpPr/>
            <p:nvPr/>
          </p:nvGrpSpPr>
          <p:grpSpPr>
            <a:xfrm>
              <a:off x="996044" y="2736476"/>
              <a:ext cx="2559502" cy="2802855"/>
              <a:chOff x="996044" y="2736476"/>
              <a:chExt cx="2559502" cy="2802855"/>
            </a:xfrm>
          </p:grpSpPr>
          <p:sp>
            <p:nvSpPr>
              <p:cNvPr id="109" name="Freeform: Shape 108">
                <a:extLst>
                  <a:ext uri="{FF2B5EF4-FFF2-40B4-BE49-F238E27FC236}">
                    <a16:creationId xmlns:a16="http://schemas.microsoft.com/office/drawing/2014/main" id="{047AB509-8403-478C-A164-639908335C88}"/>
                  </a:ext>
                </a:extLst>
              </p:cNvPr>
              <p:cNvSpPr/>
              <p:nvPr/>
            </p:nvSpPr>
            <p:spPr bwMode="auto">
              <a:xfrm>
                <a:off x="2105616" y="2736476"/>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2700" cap="rnd">
                <a:solidFill>
                  <a:srgbClr val="000000"/>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10" name="Straight Connector 109">
                <a:extLst>
                  <a:ext uri="{FF2B5EF4-FFF2-40B4-BE49-F238E27FC236}">
                    <a16:creationId xmlns:a16="http://schemas.microsoft.com/office/drawing/2014/main" id="{850C3096-6DD3-425A-8FEA-1D0A8C04F6EC}"/>
                  </a:ext>
                </a:extLst>
              </p:cNvPr>
              <p:cNvCxnSpPr>
                <a:cxnSpLocks/>
              </p:cNvCxnSpPr>
              <p:nvPr/>
            </p:nvCxnSpPr>
            <p:spPr>
              <a:xfrm>
                <a:off x="2956832" y="2777218"/>
                <a:ext cx="598714" cy="598714"/>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Freeform: Shape 110">
                <a:extLst>
                  <a:ext uri="{FF2B5EF4-FFF2-40B4-BE49-F238E27FC236}">
                    <a16:creationId xmlns:a16="http://schemas.microsoft.com/office/drawing/2014/main" id="{D966A989-4E3A-4B1B-B9D3-B0CA060E1343}"/>
                  </a:ext>
                </a:extLst>
              </p:cNvPr>
              <p:cNvSpPr/>
              <p:nvPr/>
            </p:nvSpPr>
            <p:spPr bwMode="auto">
              <a:xfrm>
                <a:off x="996044" y="4242264"/>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2700" cap="rnd">
                <a:solidFill>
                  <a:srgbClr val="000000"/>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12" name="Straight Connector 111">
                <a:extLst>
                  <a:ext uri="{FF2B5EF4-FFF2-40B4-BE49-F238E27FC236}">
                    <a16:creationId xmlns:a16="http://schemas.microsoft.com/office/drawing/2014/main" id="{49A60A79-AAED-4971-8BB3-B6C3B14C3FA3}"/>
                  </a:ext>
                </a:extLst>
              </p:cNvPr>
              <p:cNvCxnSpPr/>
              <p:nvPr/>
            </p:nvCxnSpPr>
            <p:spPr>
              <a:xfrm>
                <a:off x="1336222" y="4310743"/>
                <a:ext cx="557893" cy="557893"/>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Freeform: Shape 103">
              <a:extLst>
                <a:ext uri="{FF2B5EF4-FFF2-40B4-BE49-F238E27FC236}">
                  <a16:creationId xmlns:a16="http://schemas.microsoft.com/office/drawing/2014/main" id="{78E77933-1763-4183-9D83-A0061CAD34E4}"/>
                </a:ext>
              </a:extLst>
            </p:cNvPr>
            <p:cNvSpPr/>
            <p:nvPr/>
          </p:nvSpPr>
          <p:spPr bwMode="auto">
            <a:xfrm rot="10800000">
              <a:off x="2630314" y="1583525"/>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2700" cap="rnd">
              <a:solidFill>
                <a:srgbClr val="000000"/>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7FBDCD2D-4762-409A-BDDC-883AADDAA304}"/>
                </a:ext>
              </a:extLst>
            </p:cNvPr>
            <p:cNvCxnSpPr>
              <a:cxnSpLocks/>
            </p:cNvCxnSpPr>
            <p:nvPr/>
          </p:nvCxnSpPr>
          <p:spPr>
            <a:xfrm rot="10800000">
              <a:off x="2539973" y="3746924"/>
              <a:ext cx="598714" cy="598714"/>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5CD89635-01E2-487A-8660-BAC627F27A4C}"/>
                </a:ext>
              </a:extLst>
            </p:cNvPr>
            <p:cNvSpPr/>
            <p:nvPr/>
          </p:nvSpPr>
          <p:spPr bwMode="auto">
            <a:xfrm rot="10800000">
              <a:off x="4098729" y="2668235"/>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2700" cap="rnd">
              <a:solidFill>
                <a:srgbClr val="000000"/>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07" name="Straight Connector 106">
              <a:extLst>
                <a:ext uri="{FF2B5EF4-FFF2-40B4-BE49-F238E27FC236}">
                  <a16:creationId xmlns:a16="http://schemas.microsoft.com/office/drawing/2014/main" id="{AE96559D-F96F-4855-B78A-3C8137D5634F}"/>
                </a:ext>
              </a:extLst>
            </p:cNvPr>
            <p:cNvCxnSpPr/>
            <p:nvPr/>
          </p:nvCxnSpPr>
          <p:spPr>
            <a:xfrm rot="10800000">
              <a:off x="4135782" y="2296423"/>
              <a:ext cx="557893" cy="557893"/>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41F833C-0DF8-490A-961E-34D99FC345DF}"/>
                </a:ext>
              </a:extLst>
            </p:cNvPr>
            <p:cNvCxnSpPr>
              <a:cxnSpLocks/>
            </p:cNvCxnSpPr>
            <p:nvPr/>
          </p:nvCxnSpPr>
          <p:spPr>
            <a:xfrm flipH="1" flipV="1">
              <a:off x="2496493" y="3023382"/>
              <a:ext cx="1090409" cy="1090405"/>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EB4B5B90-7EE7-40A8-989B-B5AC176980EA}"/>
              </a:ext>
            </a:extLst>
          </p:cNvPr>
          <p:cNvGrpSpPr/>
          <p:nvPr/>
        </p:nvGrpSpPr>
        <p:grpSpPr>
          <a:xfrm>
            <a:off x="5917007" y="3043181"/>
            <a:ext cx="339946" cy="331769"/>
            <a:chOff x="4839850" y="1431679"/>
            <a:chExt cx="669788" cy="653683"/>
          </a:xfrm>
        </p:grpSpPr>
        <p:grpSp>
          <p:nvGrpSpPr>
            <p:cNvPr id="114" name="Group 113">
              <a:extLst>
                <a:ext uri="{FF2B5EF4-FFF2-40B4-BE49-F238E27FC236}">
                  <a16:creationId xmlns:a16="http://schemas.microsoft.com/office/drawing/2014/main" id="{D413CE3B-9946-47FA-91AA-D7C84EC07090}"/>
                </a:ext>
              </a:extLst>
            </p:cNvPr>
            <p:cNvGrpSpPr/>
            <p:nvPr/>
          </p:nvGrpSpPr>
          <p:grpSpPr>
            <a:xfrm>
              <a:off x="4839850" y="1431679"/>
              <a:ext cx="445023" cy="476389"/>
              <a:chOff x="4839850" y="1431679"/>
              <a:chExt cx="445023" cy="476389"/>
            </a:xfrm>
          </p:grpSpPr>
          <p:sp>
            <p:nvSpPr>
              <p:cNvPr id="118" name="Rectangle 48">
                <a:extLst>
                  <a:ext uri="{FF2B5EF4-FFF2-40B4-BE49-F238E27FC236}">
                    <a16:creationId xmlns:a16="http://schemas.microsoft.com/office/drawing/2014/main" id="{C1909833-B5C4-4D03-958A-2261C99109AF}"/>
                  </a:ext>
                </a:extLst>
              </p:cNvPr>
              <p:cNvSpPr>
                <a:spLocks noChangeArrowheads="1"/>
              </p:cNvSpPr>
              <p:nvPr/>
            </p:nvSpPr>
            <p:spPr bwMode="auto">
              <a:xfrm>
                <a:off x="4895407" y="1487181"/>
                <a:ext cx="331628" cy="299456"/>
              </a:xfrm>
              <a:prstGeom prst="rect">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49">
                <a:extLst>
                  <a:ext uri="{FF2B5EF4-FFF2-40B4-BE49-F238E27FC236}">
                    <a16:creationId xmlns:a16="http://schemas.microsoft.com/office/drawing/2014/main" id="{7F05FD1A-6E12-4CDC-94EB-A0EDBAF586EB}"/>
                  </a:ext>
                </a:extLst>
              </p:cNvPr>
              <p:cNvSpPr>
                <a:spLocks/>
              </p:cNvSpPr>
              <p:nvPr/>
            </p:nvSpPr>
            <p:spPr bwMode="auto">
              <a:xfrm>
                <a:off x="4895407" y="1609686"/>
                <a:ext cx="331628" cy="16333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56">
                <a:extLst>
                  <a:ext uri="{FF2B5EF4-FFF2-40B4-BE49-F238E27FC236}">
                    <a16:creationId xmlns:a16="http://schemas.microsoft.com/office/drawing/2014/main" id="{CF3A70C3-6F8F-47DF-8444-9FD406A607E3}"/>
                  </a:ext>
                </a:extLst>
              </p:cNvPr>
              <p:cNvSpPr>
                <a:spLocks noChangeArrowheads="1"/>
              </p:cNvSpPr>
              <p:nvPr/>
            </p:nvSpPr>
            <p:spPr bwMode="auto">
              <a:xfrm>
                <a:off x="5116905" y="1541628"/>
                <a:ext cx="55684" cy="54447"/>
              </a:xfrm>
              <a:prstGeom prst="ellipse">
                <a:avLst/>
              </a:prstGeom>
              <a:noFill/>
              <a:ln w="12700">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Rectangle 48">
                <a:extLst>
                  <a:ext uri="{FF2B5EF4-FFF2-40B4-BE49-F238E27FC236}">
                    <a16:creationId xmlns:a16="http://schemas.microsoft.com/office/drawing/2014/main" id="{E4DDB5D9-57DE-4CF4-890D-32892F0E874D}"/>
                  </a:ext>
                </a:extLst>
              </p:cNvPr>
              <p:cNvSpPr>
                <a:spLocks noChangeArrowheads="1"/>
              </p:cNvSpPr>
              <p:nvPr/>
            </p:nvSpPr>
            <p:spPr bwMode="auto">
              <a:xfrm>
                <a:off x="4839850" y="1431679"/>
                <a:ext cx="445023" cy="476389"/>
              </a:xfrm>
              <a:prstGeom prst="rect">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6F79B6E-BA96-4215-864B-1133E66657D7}"/>
                </a:ext>
              </a:extLst>
            </p:cNvPr>
            <p:cNvGrpSpPr/>
            <p:nvPr/>
          </p:nvGrpSpPr>
          <p:grpSpPr>
            <a:xfrm>
              <a:off x="5057872" y="1834698"/>
              <a:ext cx="451766" cy="250664"/>
              <a:chOff x="5057872" y="1834698"/>
              <a:chExt cx="451766" cy="250664"/>
            </a:xfrm>
          </p:grpSpPr>
          <p:sp>
            <p:nvSpPr>
              <p:cNvPr id="116" name="Oval 115">
                <a:extLst>
                  <a:ext uri="{FF2B5EF4-FFF2-40B4-BE49-F238E27FC236}">
                    <a16:creationId xmlns:a16="http://schemas.microsoft.com/office/drawing/2014/main" id="{CD968CD6-6176-4D15-A13A-E750E4ED1C1E}"/>
                  </a:ext>
                </a:extLst>
              </p:cNvPr>
              <p:cNvSpPr/>
              <p:nvPr/>
            </p:nvSpPr>
            <p:spPr bwMode="auto">
              <a:xfrm>
                <a:off x="5145456" y="1848310"/>
                <a:ext cx="282346" cy="226540"/>
              </a:xfrm>
              <a:prstGeom prst="ellipse">
                <a:avLst/>
              </a:prstGeom>
              <a:solidFill>
                <a:schemeClr val="bg1"/>
              </a:solid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7" name="eye_2">
                <a:extLst>
                  <a:ext uri="{FF2B5EF4-FFF2-40B4-BE49-F238E27FC236}">
                    <a16:creationId xmlns:a16="http://schemas.microsoft.com/office/drawing/2014/main" id="{6E3E9449-644C-4B62-A9BA-E312D3837265}"/>
                  </a:ext>
                </a:extLst>
              </p:cNvPr>
              <p:cNvSpPr>
                <a:spLocks noChangeAspect="1" noEditPoints="1"/>
              </p:cNvSpPr>
              <p:nvPr/>
            </p:nvSpPr>
            <p:spPr bwMode="auto">
              <a:xfrm>
                <a:off x="5057872" y="1834698"/>
                <a:ext cx="451766" cy="25066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F668E0CD-FFFD-4A50-94D8-E73FE8EAD337}"/>
              </a:ext>
            </a:extLst>
          </p:cNvPr>
          <p:cNvGrpSpPr/>
          <p:nvPr/>
        </p:nvGrpSpPr>
        <p:grpSpPr>
          <a:xfrm>
            <a:off x="8185252" y="3039901"/>
            <a:ext cx="522536" cy="338329"/>
            <a:chOff x="7914731" y="1469195"/>
            <a:chExt cx="798691" cy="517135"/>
          </a:xfrm>
        </p:grpSpPr>
        <p:grpSp>
          <p:nvGrpSpPr>
            <p:cNvPr id="123" name="Group 122">
              <a:extLst>
                <a:ext uri="{FF2B5EF4-FFF2-40B4-BE49-F238E27FC236}">
                  <a16:creationId xmlns:a16="http://schemas.microsoft.com/office/drawing/2014/main" id="{5232B027-C7B4-43C0-BFD5-0B55BCBC1553}"/>
                </a:ext>
              </a:extLst>
            </p:cNvPr>
            <p:cNvGrpSpPr/>
            <p:nvPr/>
          </p:nvGrpSpPr>
          <p:grpSpPr>
            <a:xfrm>
              <a:off x="8517828" y="1469195"/>
              <a:ext cx="195594" cy="517135"/>
              <a:chOff x="8517828" y="1469195"/>
              <a:chExt cx="195594" cy="517135"/>
            </a:xfrm>
          </p:grpSpPr>
          <p:sp>
            <p:nvSpPr>
              <p:cNvPr id="128" name="Freeform 147">
                <a:extLst>
                  <a:ext uri="{FF2B5EF4-FFF2-40B4-BE49-F238E27FC236}">
                    <a16:creationId xmlns:a16="http://schemas.microsoft.com/office/drawing/2014/main" id="{22CAD8C1-C08A-48E0-B7C7-C3AF815D4399}"/>
                  </a:ext>
                </a:extLst>
              </p:cNvPr>
              <p:cNvSpPr/>
              <p:nvPr/>
            </p:nvSpPr>
            <p:spPr bwMode="auto">
              <a:xfrm>
                <a:off x="8517828" y="1553846"/>
                <a:ext cx="93486" cy="347834"/>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150">
                <a:extLst>
                  <a:ext uri="{FF2B5EF4-FFF2-40B4-BE49-F238E27FC236}">
                    <a16:creationId xmlns:a16="http://schemas.microsoft.com/office/drawing/2014/main" id="{CC65B3C0-A79E-4C9E-985B-827D69D691F9}"/>
                  </a:ext>
                </a:extLst>
              </p:cNvPr>
              <p:cNvSpPr/>
              <p:nvPr/>
            </p:nvSpPr>
            <p:spPr bwMode="auto">
              <a:xfrm>
                <a:off x="8574434" y="1469195"/>
                <a:ext cx="138988" cy="517135"/>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27EF3116-F446-403A-9C5F-05D758F2D5C4}"/>
                </a:ext>
              </a:extLst>
            </p:cNvPr>
            <p:cNvGrpSpPr/>
            <p:nvPr/>
          </p:nvGrpSpPr>
          <p:grpSpPr>
            <a:xfrm>
              <a:off x="7914731" y="1489013"/>
              <a:ext cx="179221" cy="477499"/>
              <a:chOff x="7997488" y="1489163"/>
              <a:chExt cx="179221" cy="477499"/>
            </a:xfrm>
          </p:grpSpPr>
          <p:sp>
            <p:nvSpPr>
              <p:cNvPr id="126" name="Freeform 148">
                <a:extLst>
                  <a:ext uri="{FF2B5EF4-FFF2-40B4-BE49-F238E27FC236}">
                    <a16:creationId xmlns:a16="http://schemas.microsoft.com/office/drawing/2014/main" id="{D9BE5F5C-C78C-40F8-8D83-4F8750EE67DD}"/>
                  </a:ext>
                </a:extLst>
              </p:cNvPr>
              <p:cNvSpPr/>
              <p:nvPr/>
            </p:nvSpPr>
            <p:spPr bwMode="auto">
              <a:xfrm>
                <a:off x="8099596" y="1567276"/>
                <a:ext cx="77113" cy="321175"/>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51">
                <a:extLst>
                  <a:ext uri="{FF2B5EF4-FFF2-40B4-BE49-F238E27FC236}">
                    <a16:creationId xmlns:a16="http://schemas.microsoft.com/office/drawing/2014/main" id="{0BE41C82-AE12-4CB8-9D86-24B218ABC4F7}"/>
                  </a:ext>
                </a:extLst>
              </p:cNvPr>
              <p:cNvSpPr/>
              <p:nvPr/>
            </p:nvSpPr>
            <p:spPr bwMode="auto">
              <a:xfrm>
                <a:off x="7997488" y="1489163"/>
                <a:ext cx="114645" cy="477499"/>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75DA3CEF-EE77-4142-B5D4-C0ADCA3D5F74}"/>
                </a:ext>
              </a:extLst>
            </p:cNvPr>
            <p:cNvSpPr>
              <a:spLocks noEditPoints="1"/>
            </p:cNvSpPr>
            <p:nvPr/>
          </p:nvSpPr>
          <p:spPr bwMode="auto">
            <a:xfrm>
              <a:off x="8184125" y="1525250"/>
              <a:ext cx="243530" cy="40502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00000"/>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7ACC886E-E39B-4F91-93B0-89BA0B17D03C}"/>
              </a:ext>
            </a:extLst>
          </p:cNvPr>
          <p:cNvGrpSpPr/>
          <p:nvPr/>
        </p:nvGrpSpPr>
        <p:grpSpPr>
          <a:xfrm>
            <a:off x="10620161" y="3035337"/>
            <a:ext cx="356533" cy="347456"/>
            <a:chOff x="10196117" y="1531685"/>
            <a:chExt cx="593113" cy="578014"/>
          </a:xfrm>
        </p:grpSpPr>
        <p:grpSp>
          <p:nvGrpSpPr>
            <p:cNvPr id="131" name="Group 130">
              <a:extLst>
                <a:ext uri="{FF2B5EF4-FFF2-40B4-BE49-F238E27FC236}">
                  <a16:creationId xmlns:a16="http://schemas.microsoft.com/office/drawing/2014/main" id="{98DB63DB-59AD-4D3D-BEEE-3912283FA0F0}"/>
                </a:ext>
              </a:extLst>
            </p:cNvPr>
            <p:cNvGrpSpPr/>
            <p:nvPr/>
          </p:nvGrpSpPr>
          <p:grpSpPr>
            <a:xfrm>
              <a:off x="10196117" y="1531685"/>
              <a:ext cx="251632" cy="250611"/>
              <a:chOff x="2942046" y="837797"/>
              <a:chExt cx="951188" cy="947326"/>
            </a:xfrm>
          </p:grpSpPr>
          <p:sp>
            <p:nvSpPr>
              <p:cNvPr id="168" name="Freeform 5">
                <a:extLst>
                  <a:ext uri="{FF2B5EF4-FFF2-40B4-BE49-F238E27FC236}">
                    <a16:creationId xmlns:a16="http://schemas.microsoft.com/office/drawing/2014/main" id="{9485524E-8056-4AF1-9555-BB60BCC2BC9B}"/>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97" name="Freeform 5">
                <a:extLst>
                  <a:ext uri="{FF2B5EF4-FFF2-40B4-BE49-F238E27FC236}">
                    <a16:creationId xmlns:a16="http://schemas.microsoft.com/office/drawing/2014/main" id="{8AFB93E1-AB03-4018-AB05-8E75EA88B47B}"/>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32" name="Group 131">
              <a:extLst>
                <a:ext uri="{FF2B5EF4-FFF2-40B4-BE49-F238E27FC236}">
                  <a16:creationId xmlns:a16="http://schemas.microsoft.com/office/drawing/2014/main" id="{472794AF-4D24-42D8-B31A-8F89750388D5}"/>
                </a:ext>
              </a:extLst>
            </p:cNvPr>
            <p:cNvGrpSpPr/>
            <p:nvPr/>
          </p:nvGrpSpPr>
          <p:grpSpPr>
            <a:xfrm>
              <a:off x="10537598" y="1531685"/>
              <a:ext cx="251632" cy="250611"/>
              <a:chOff x="2942046" y="837797"/>
              <a:chExt cx="951188" cy="947326"/>
            </a:xfrm>
          </p:grpSpPr>
          <p:sp>
            <p:nvSpPr>
              <p:cNvPr id="166" name="Freeform 5">
                <a:extLst>
                  <a:ext uri="{FF2B5EF4-FFF2-40B4-BE49-F238E27FC236}">
                    <a16:creationId xmlns:a16="http://schemas.microsoft.com/office/drawing/2014/main" id="{C8D13251-B758-40F2-8D09-2950E4C1DC25}"/>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67" name="Freeform 5">
                <a:extLst>
                  <a:ext uri="{FF2B5EF4-FFF2-40B4-BE49-F238E27FC236}">
                    <a16:creationId xmlns:a16="http://schemas.microsoft.com/office/drawing/2014/main" id="{03A9DEC0-851C-4C7F-879D-37858AFA74C7}"/>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33" name="Group 132">
              <a:extLst>
                <a:ext uri="{FF2B5EF4-FFF2-40B4-BE49-F238E27FC236}">
                  <a16:creationId xmlns:a16="http://schemas.microsoft.com/office/drawing/2014/main" id="{2FAAA7D1-96DD-4164-84FA-5162C7EC3627}"/>
                </a:ext>
              </a:extLst>
            </p:cNvPr>
            <p:cNvGrpSpPr/>
            <p:nvPr/>
          </p:nvGrpSpPr>
          <p:grpSpPr>
            <a:xfrm>
              <a:off x="10196117" y="1859088"/>
              <a:ext cx="251632" cy="250611"/>
              <a:chOff x="2942046" y="837797"/>
              <a:chExt cx="951188" cy="947326"/>
            </a:xfrm>
          </p:grpSpPr>
          <p:sp>
            <p:nvSpPr>
              <p:cNvPr id="164" name="Freeform 5">
                <a:extLst>
                  <a:ext uri="{FF2B5EF4-FFF2-40B4-BE49-F238E27FC236}">
                    <a16:creationId xmlns:a16="http://schemas.microsoft.com/office/drawing/2014/main" id="{F8261F1B-7392-4A4F-B6B5-90AF01596F96}"/>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65" name="Freeform 5">
                <a:extLst>
                  <a:ext uri="{FF2B5EF4-FFF2-40B4-BE49-F238E27FC236}">
                    <a16:creationId xmlns:a16="http://schemas.microsoft.com/office/drawing/2014/main" id="{E95C6BA8-9EA0-4BCB-B7BB-8A760252A454}"/>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cxnSp>
          <p:nvCxnSpPr>
            <p:cNvPr id="134" name="Straight Connector 133">
              <a:extLst>
                <a:ext uri="{FF2B5EF4-FFF2-40B4-BE49-F238E27FC236}">
                  <a16:creationId xmlns:a16="http://schemas.microsoft.com/office/drawing/2014/main" id="{D5B9A210-9FA1-4852-8D6B-EF3E20838799}"/>
                </a:ext>
              </a:extLst>
            </p:cNvPr>
            <p:cNvCxnSpPr>
              <a:stCxn id="197" idx="4"/>
              <a:endCxn id="165" idx="0"/>
            </p:cNvCxnSpPr>
            <p:nvPr/>
          </p:nvCxnSpPr>
          <p:spPr>
            <a:xfrm>
              <a:off x="10321933" y="1782296"/>
              <a:ext cx="0" cy="7679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CC89004-0BFD-4FA9-A511-073BC7AD1589}"/>
                </a:ext>
              </a:extLst>
            </p:cNvPr>
            <p:cNvCxnSpPr>
              <a:cxnSpLocks/>
              <a:stCxn id="163" idx="2"/>
              <a:endCxn id="165" idx="6"/>
            </p:cNvCxnSpPr>
            <p:nvPr/>
          </p:nvCxnSpPr>
          <p:spPr>
            <a:xfrm flipH="1">
              <a:off x="10447749" y="1984390"/>
              <a:ext cx="89939" cy="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D95622-EB09-4530-A3F7-4BC5F2E0A0D4}"/>
                </a:ext>
              </a:extLst>
            </p:cNvPr>
            <p:cNvCxnSpPr>
              <a:cxnSpLocks/>
              <a:stCxn id="167" idx="2"/>
              <a:endCxn id="197" idx="6"/>
            </p:cNvCxnSpPr>
            <p:nvPr/>
          </p:nvCxnSpPr>
          <p:spPr>
            <a:xfrm flipH="1">
              <a:off x="10447749" y="1656991"/>
              <a:ext cx="8984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7ABD7B0-B219-4E65-9743-756B94120FA7}"/>
                </a:ext>
              </a:extLst>
            </p:cNvPr>
            <p:cNvCxnSpPr>
              <a:cxnSpLocks/>
              <a:stCxn id="167" idx="4"/>
              <a:endCxn id="163" idx="0"/>
            </p:cNvCxnSpPr>
            <p:nvPr/>
          </p:nvCxnSpPr>
          <p:spPr>
            <a:xfrm flipH="1">
              <a:off x="10662991" y="1782296"/>
              <a:ext cx="423" cy="7679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322B0D21-B308-4398-9759-A624901A2903}"/>
                </a:ext>
              </a:extLst>
            </p:cNvPr>
            <p:cNvGrpSpPr/>
            <p:nvPr/>
          </p:nvGrpSpPr>
          <p:grpSpPr>
            <a:xfrm>
              <a:off x="10537688" y="1859088"/>
              <a:ext cx="250605" cy="250604"/>
              <a:chOff x="5857874" y="904874"/>
              <a:chExt cx="1641475" cy="1641475"/>
            </a:xfrm>
          </p:grpSpPr>
          <p:sp>
            <p:nvSpPr>
              <p:cNvPr id="146" name="Freeform 1060">
                <a:extLst>
                  <a:ext uri="{FF2B5EF4-FFF2-40B4-BE49-F238E27FC236}">
                    <a16:creationId xmlns:a16="http://schemas.microsoft.com/office/drawing/2014/main" id="{B87B6948-9AB5-4648-8E17-83E85CF81134}"/>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061">
                <a:extLst>
                  <a:ext uri="{FF2B5EF4-FFF2-40B4-BE49-F238E27FC236}">
                    <a16:creationId xmlns:a16="http://schemas.microsoft.com/office/drawing/2014/main" id="{0443ADA4-624A-4656-A6FD-B93FDB243AF4}"/>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062">
                <a:extLst>
                  <a:ext uri="{FF2B5EF4-FFF2-40B4-BE49-F238E27FC236}">
                    <a16:creationId xmlns:a16="http://schemas.microsoft.com/office/drawing/2014/main" id="{7496E42C-A72D-441A-9692-8557E780CE68}"/>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Freeform 1063">
                <a:extLst>
                  <a:ext uri="{FF2B5EF4-FFF2-40B4-BE49-F238E27FC236}">
                    <a16:creationId xmlns:a16="http://schemas.microsoft.com/office/drawing/2014/main" id="{C4576B75-9E43-42AE-9178-D0B3127C7530}"/>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Freeform 1064">
                <a:extLst>
                  <a:ext uri="{FF2B5EF4-FFF2-40B4-BE49-F238E27FC236}">
                    <a16:creationId xmlns:a16="http://schemas.microsoft.com/office/drawing/2014/main" id="{040A6F49-1457-4EA8-A404-0DD122CC0071}"/>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Freeform 1065">
                <a:extLst>
                  <a:ext uri="{FF2B5EF4-FFF2-40B4-BE49-F238E27FC236}">
                    <a16:creationId xmlns:a16="http://schemas.microsoft.com/office/drawing/2014/main" id="{58EED611-6D7C-4F03-8916-EE7AF342FC91}"/>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6" name="Freeform 1066">
                <a:extLst>
                  <a:ext uri="{FF2B5EF4-FFF2-40B4-BE49-F238E27FC236}">
                    <a16:creationId xmlns:a16="http://schemas.microsoft.com/office/drawing/2014/main" id="{7A73B27C-ED2E-4D4A-8A52-67A4080EB061}"/>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Freeform 22">
                <a:extLst>
                  <a:ext uri="{FF2B5EF4-FFF2-40B4-BE49-F238E27FC236}">
                    <a16:creationId xmlns:a16="http://schemas.microsoft.com/office/drawing/2014/main" id="{D751C042-10DD-416A-A1A2-8702BBD4CD60}"/>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23">
                <a:extLst>
                  <a:ext uri="{FF2B5EF4-FFF2-40B4-BE49-F238E27FC236}">
                    <a16:creationId xmlns:a16="http://schemas.microsoft.com/office/drawing/2014/main" id="{90A2A2A8-8CC1-404F-A33A-9519BC5B3666}"/>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7438556B-9F9E-4F83-8A1E-C3CF14026854}"/>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0" name="Freeform 29">
                <a:extLst>
                  <a:ext uri="{FF2B5EF4-FFF2-40B4-BE49-F238E27FC236}">
                    <a16:creationId xmlns:a16="http://schemas.microsoft.com/office/drawing/2014/main" id="{A4FB32D2-0A13-4A6E-9AED-32BF7C0404AC}"/>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Freeform 33">
                <a:extLst>
                  <a:ext uri="{FF2B5EF4-FFF2-40B4-BE49-F238E27FC236}">
                    <a16:creationId xmlns:a16="http://schemas.microsoft.com/office/drawing/2014/main" id="{062D4531-EA61-4754-B24F-6E8E2E62E6F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Freeform 34">
                <a:extLst>
                  <a:ext uri="{FF2B5EF4-FFF2-40B4-BE49-F238E27FC236}">
                    <a16:creationId xmlns:a16="http://schemas.microsoft.com/office/drawing/2014/main" id="{1F6A9C0C-9711-43E2-A92E-491CD6779ABD}"/>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40A39270-D196-42A6-9DA0-E481DFFB12EB}"/>
                  </a:ext>
                </a:extLst>
              </p:cNvPr>
              <p:cNvSpPr/>
              <p:nvPr/>
            </p:nvSpPr>
            <p:spPr bwMode="auto">
              <a:xfrm>
                <a:off x="5857874" y="904874"/>
                <a:ext cx="1641475" cy="164147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6710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500"/>
                                        <p:tgtEl>
                                          <p:spTgt spid="1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xEl>
                                              <p:pRg st="0" end="0"/>
                                            </p:txEl>
                                          </p:spTgt>
                                        </p:tgtEl>
                                        <p:attrNameLst>
                                          <p:attrName>style.visibility</p:attrName>
                                        </p:attrNameLst>
                                      </p:cBhvr>
                                      <p:to>
                                        <p:strVal val="visible"/>
                                      </p:to>
                                    </p:set>
                                    <p:animEffect transition="in" filter="fade">
                                      <p:cBhvr>
                                        <p:cTn id="22" dur="500"/>
                                        <p:tgtEl>
                                          <p:spTgt spid="5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5"/>
                                        </p:tgtEl>
                                        <p:attrNameLst>
                                          <p:attrName>style.visibility</p:attrName>
                                        </p:attrNameLst>
                                      </p:cBhvr>
                                      <p:to>
                                        <p:strVal val="visible"/>
                                      </p:to>
                                    </p:set>
                                    <p:animEffect transition="in" filter="fade">
                                      <p:cBhvr>
                                        <p:cTn id="25" dur="500"/>
                                        <p:tgtEl>
                                          <p:spTgt spid="7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8"/>
                                        </p:tgtEl>
                                        <p:attrNameLst>
                                          <p:attrName>style.visibility</p:attrName>
                                        </p:attrNameLst>
                                      </p:cBhvr>
                                      <p:to>
                                        <p:strVal val="visible"/>
                                      </p:to>
                                    </p:set>
                                    <p:animEffect transition="in" filter="fade">
                                      <p:cBhvr>
                                        <p:cTn id="28" dur="500"/>
                                        <p:tgtEl>
                                          <p:spTgt spid="7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3">
                                            <p:txEl>
                                              <p:pRg st="0" end="0"/>
                                            </p:txEl>
                                          </p:spTgt>
                                        </p:tgtEl>
                                        <p:attrNameLst>
                                          <p:attrName>style.visibility</p:attrName>
                                        </p:attrNameLst>
                                      </p:cBhvr>
                                      <p:to>
                                        <p:strVal val="visible"/>
                                      </p:to>
                                    </p:set>
                                    <p:animEffect transition="in" filter="fade">
                                      <p:cBhvr>
                                        <p:cTn id="31" dur="500"/>
                                        <p:tgtEl>
                                          <p:spTgt spid="9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38"/>
                                        </p:tgtEl>
                                        <p:attrNameLst>
                                          <p:attrName>style.opacity</p:attrName>
                                        </p:attrNameLst>
                                      </p:cBhvr>
                                      <p:to>
                                        <p:strVal val="0.1"/>
                                      </p:to>
                                    </p:set>
                                    <p:animEffect filter="image" prLst="opacity: 0.1">
                                      <p:cBhvr rctx="IE">
                                        <p:cTn id="39" dur="indefinite"/>
                                        <p:tgtEl>
                                          <p:spTgt spid="138"/>
                                        </p:tgtEl>
                                      </p:cBhvr>
                                    </p:animEffect>
                                  </p:childTnLst>
                                </p:cTn>
                              </p:par>
                              <p:par>
                                <p:cTn id="40" presetID="9" presetClass="emph" presetSubtype="0" nodeType="withEffect">
                                  <p:stCondLst>
                                    <p:cond delay="0"/>
                                  </p:stCondLst>
                                  <p:childTnLst>
                                    <p:set>
                                      <p:cBhvr>
                                        <p:cTn id="41" dur="indefinite"/>
                                        <p:tgtEl>
                                          <p:spTgt spid="143"/>
                                        </p:tgtEl>
                                        <p:attrNameLst>
                                          <p:attrName>style.opacity</p:attrName>
                                        </p:attrNameLst>
                                      </p:cBhvr>
                                      <p:to>
                                        <p:strVal val="0.1"/>
                                      </p:to>
                                    </p:set>
                                    <p:animEffect filter="image" prLst="opacity: 0.1">
                                      <p:cBhvr rctx="IE">
                                        <p:cTn id="42" dur="indefinite"/>
                                        <p:tgtEl>
                                          <p:spTgt spid="143"/>
                                        </p:tgtEl>
                                      </p:cBhvr>
                                    </p:animEffect>
                                  </p:childTnLst>
                                </p:cTn>
                              </p:par>
                              <p:par>
                                <p:cTn id="43" presetID="9" presetClass="emph" presetSubtype="0" grpId="1" nodeType="withEffect">
                                  <p:stCondLst>
                                    <p:cond delay="0"/>
                                  </p:stCondLst>
                                  <p:childTnLst>
                                    <p:set>
                                      <p:cBhvr>
                                        <p:cTn id="44" dur="indefinite"/>
                                        <p:tgtEl>
                                          <p:spTgt spid="152"/>
                                        </p:tgtEl>
                                        <p:attrNameLst>
                                          <p:attrName>style.opacity</p:attrName>
                                        </p:attrNameLst>
                                      </p:cBhvr>
                                      <p:to>
                                        <p:strVal val="0.1"/>
                                      </p:to>
                                    </p:set>
                                    <p:animEffect filter="image" prLst="opacity: 0.1">
                                      <p:cBhvr rctx="IE">
                                        <p:cTn id="45" dur="indefinite"/>
                                        <p:tgtEl>
                                          <p:spTgt spid="152"/>
                                        </p:tgtEl>
                                      </p:cBhvr>
                                    </p:animEffect>
                                  </p:childTnLst>
                                </p:cTn>
                              </p:par>
                              <p:par>
                                <p:cTn id="46" presetID="9" presetClass="emph" presetSubtype="0" grpId="1" nodeType="withEffect">
                                  <p:stCondLst>
                                    <p:cond delay="0"/>
                                  </p:stCondLst>
                                  <p:childTnLst>
                                    <p:set>
                                      <p:cBhvr>
                                        <p:cTn id="47" dur="indefinite"/>
                                        <p:tgtEl>
                                          <p:spTgt spid="173"/>
                                        </p:tgtEl>
                                        <p:attrNameLst>
                                          <p:attrName>style.opacity</p:attrName>
                                        </p:attrNameLst>
                                      </p:cBhvr>
                                      <p:to>
                                        <p:strVal val="0.1"/>
                                      </p:to>
                                    </p:set>
                                    <p:animEffect filter="image" prLst="opacity: 0.1">
                                      <p:cBhvr rctx="IE">
                                        <p:cTn id="48" dur="indefinite"/>
                                        <p:tgtEl>
                                          <p:spTgt spid="173"/>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56">
                                            <p:txEl>
                                              <p:pRg st="0" end="0"/>
                                            </p:txEl>
                                          </p:spTgt>
                                        </p:tgtEl>
                                        <p:attrNameLst>
                                          <p:attrName>style.opacity</p:attrName>
                                        </p:attrNameLst>
                                      </p:cBhvr>
                                      <p:to>
                                        <p:strVal val="0.1"/>
                                      </p:to>
                                    </p:set>
                                    <p:animEffect filter="image" prLst="opacity: 0.1">
                                      <p:cBhvr rctx="IE">
                                        <p:cTn id="54" dur="indefinite"/>
                                        <p:tgtEl>
                                          <p:spTgt spid="56">
                                            <p:txEl>
                                              <p:pRg st="0" end="0"/>
                                            </p:txEl>
                                          </p:spTgt>
                                        </p:tgtEl>
                                      </p:cBhvr>
                                    </p:animEffect>
                                  </p:childTnLst>
                                </p:cTn>
                              </p:par>
                              <p:par>
                                <p:cTn id="55" presetID="9" presetClass="emph" presetSubtype="0" grpId="1" nodeType="withEffect">
                                  <p:stCondLst>
                                    <p:cond delay="0"/>
                                  </p:stCondLst>
                                  <p:childTnLst>
                                    <p:set>
                                      <p:cBhvr>
                                        <p:cTn id="56" dur="indefinite"/>
                                        <p:tgtEl>
                                          <p:spTgt spid="765"/>
                                        </p:tgtEl>
                                        <p:attrNameLst>
                                          <p:attrName>style.opacity</p:attrName>
                                        </p:attrNameLst>
                                      </p:cBhvr>
                                      <p:to>
                                        <p:strVal val="0.1"/>
                                      </p:to>
                                    </p:set>
                                    <p:animEffect filter="image" prLst="opacity: 0.1">
                                      <p:cBhvr rctx="IE">
                                        <p:cTn id="57" dur="indefinite"/>
                                        <p:tgtEl>
                                          <p:spTgt spid="765"/>
                                        </p:tgtEl>
                                      </p:cBhvr>
                                    </p:animEffect>
                                  </p:childTnLst>
                                </p:cTn>
                              </p:par>
                              <p:par>
                                <p:cTn id="58" presetID="9" presetClass="emph" presetSubtype="0" grpId="1" nodeType="withEffect">
                                  <p:stCondLst>
                                    <p:cond delay="0"/>
                                  </p:stCondLst>
                                  <p:childTnLst>
                                    <p:set>
                                      <p:cBhvr>
                                        <p:cTn id="59" dur="indefinite"/>
                                        <p:tgtEl>
                                          <p:spTgt spid="728"/>
                                        </p:tgtEl>
                                        <p:attrNameLst>
                                          <p:attrName>style.opacity</p:attrName>
                                        </p:attrNameLst>
                                      </p:cBhvr>
                                      <p:to>
                                        <p:strVal val="0.1"/>
                                      </p:to>
                                    </p:set>
                                    <p:animEffect filter="image" prLst="opacity: 0.1">
                                      <p:cBhvr rctx="IE">
                                        <p:cTn id="60" dur="indefinite"/>
                                        <p:tgtEl>
                                          <p:spTgt spid="728"/>
                                        </p:tgtEl>
                                      </p:cBhvr>
                                    </p:animEffect>
                                  </p:childTnLst>
                                </p:cTn>
                              </p:par>
                              <p:par>
                                <p:cTn id="61" presetID="9" presetClass="emph" presetSubtype="0" grpId="1" nodeType="withEffect">
                                  <p:stCondLst>
                                    <p:cond delay="0"/>
                                  </p:stCondLst>
                                  <p:childTnLst>
                                    <p:set>
                                      <p:cBhvr>
                                        <p:cTn id="62" dur="indefinite"/>
                                        <p:tgtEl>
                                          <p:spTgt spid="93">
                                            <p:txEl>
                                              <p:pRg st="0" end="0"/>
                                            </p:txEl>
                                          </p:spTgt>
                                        </p:tgtEl>
                                        <p:attrNameLst>
                                          <p:attrName>style.opacity</p:attrName>
                                        </p:attrNameLst>
                                      </p:cBhvr>
                                      <p:to>
                                        <p:strVal val="0.1"/>
                                      </p:to>
                                    </p:set>
                                    <p:animEffect filter="image" prLst="opacity: 0.1">
                                      <p:cBhvr rctx="IE">
                                        <p:cTn id="63" dur="indefinite"/>
                                        <p:tgtEl>
                                          <p:spTgt spid="93">
                                            <p:txEl>
                                              <p:pRg st="0" end="0"/>
                                            </p:txEl>
                                          </p:spTgt>
                                        </p:tgtEl>
                                      </p:cBhvr>
                                    </p:animEffect>
                                  </p:childTnLst>
                                </p:cTn>
                              </p:par>
                              <p:par>
                                <p:cTn id="64" presetID="9" presetClass="emph" presetSubtype="0" nodeType="withEffect">
                                  <p:stCondLst>
                                    <p:cond delay="0"/>
                                  </p:stCondLst>
                                  <p:childTnLst>
                                    <p:set>
                                      <p:cBhvr>
                                        <p:cTn id="65" dur="indefinite"/>
                                        <p:tgtEl>
                                          <p:spTgt spid="102"/>
                                        </p:tgtEl>
                                        <p:attrNameLst>
                                          <p:attrName>style.opacity</p:attrName>
                                        </p:attrNameLst>
                                      </p:cBhvr>
                                      <p:to>
                                        <p:strVal val="0.1"/>
                                      </p:to>
                                    </p:set>
                                    <p:animEffect filter="image" prLst="opacity: 0.1">
                                      <p:cBhvr rctx="IE">
                                        <p:cTn id="66" dur="indefinite"/>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fade">
                                      <p:cBhvr>
                                        <p:cTn id="69" dur="500"/>
                                        <p:tgtEl>
                                          <p:spTgt spid="139"/>
                                        </p:tgtEl>
                                      </p:cBhvr>
                                    </p:animEffect>
                                  </p:childTnLst>
                                </p:cTn>
                              </p:par>
                              <p:par>
                                <p:cTn id="70" presetID="10" presetClass="entr" presetSubtype="0" fill="hold" nodeType="with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9"/>
                                        </p:tgtEl>
                                        <p:attrNameLst>
                                          <p:attrName>style.visibility</p:attrName>
                                        </p:attrNameLst>
                                      </p:cBhvr>
                                      <p:to>
                                        <p:strVal val="visible"/>
                                      </p:to>
                                    </p:set>
                                    <p:animEffect transition="in" filter="fade">
                                      <p:cBhvr>
                                        <p:cTn id="75" dur="500"/>
                                        <p:tgtEl>
                                          <p:spTgt spid="1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4"/>
                                        </p:tgtEl>
                                        <p:attrNameLst>
                                          <p:attrName>style.visibility</p:attrName>
                                        </p:attrNameLst>
                                      </p:cBhvr>
                                      <p:to>
                                        <p:strVal val="visible"/>
                                      </p:to>
                                    </p:set>
                                    <p:animEffect transition="in" filter="fade">
                                      <p:cBhvr>
                                        <p:cTn id="78" dur="500"/>
                                        <p:tgtEl>
                                          <p:spTgt spid="17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xEl>
                                              <p:pRg st="0" end="0"/>
                                            </p:txEl>
                                          </p:spTgt>
                                        </p:tgtEl>
                                        <p:attrNameLst>
                                          <p:attrName>style.visibility</p:attrName>
                                        </p:attrNameLst>
                                      </p:cBhvr>
                                      <p:to>
                                        <p:strVal val="visible"/>
                                      </p:to>
                                    </p:set>
                                    <p:animEffect transition="in" filter="fade">
                                      <p:cBhvr>
                                        <p:cTn id="81" dur="500"/>
                                        <p:tgtEl>
                                          <p:spTgt spid="12">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xEl>
                                              <p:pRg st="0" end="0"/>
                                            </p:txEl>
                                          </p:spTgt>
                                        </p:tgtEl>
                                        <p:attrNameLst>
                                          <p:attrName>style.visibility</p:attrName>
                                        </p:attrNameLst>
                                      </p:cBhvr>
                                      <p:to>
                                        <p:strVal val="visible"/>
                                      </p:to>
                                    </p:set>
                                    <p:animEffect transition="in" filter="fade">
                                      <p:cBhvr>
                                        <p:cTn id="84" dur="500"/>
                                        <p:tgtEl>
                                          <p:spTgt spid="57">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6"/>
                                        </p:tgtEl>
                                        <p:attrNameLst>
                                          <p:attrName>style.visibility</p:attrName>
                                        </p:attrNameLst>
                                      </p:cBhvr>
                                      <p:to>
                                        <p:strVal val="visible"/>
                                      </p:to>
                                    </p:set>
                                    <p:animEffect transition="in" filter="fade">
                                      <p:cBhvr>
                                        <p:cTn id="87" dur="500"/>
                                        <p:tgtEl>
                                          <p:spTgt spid="7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29"/>
                                        </p:tgtEl>
                                        <p:attrNameLst>
                                          <p:attrName>style.visibility</p:attrName>
                                        </p:attrNameLst>
                                      </p:cBhvr>
                                      <p:to>
                                        <p:strVal val="visible"/>
                                      </p:to>
                                    </p:set>
                                    <p:animEffect transition="in" filter="fade">
                                      <p:cBhvr>
                                        <p:cTn id="90" dur="500"/>
                                        <p:tgtEl>
                                          <p:spTgt spid="7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xEl>
                                              <p:pRg st="0" end="0"/>
                                            </p:txEl>
                                          </p:spTgt>
                                        </p:tgtEl>
                                        <p:attrNameLst>
                                          <p:attrName>style.visibility</p:attrName>
                                        </p:attrNameLst>
                                      </p:cBhvr>
                                      <p:to>
                                        <p:strVal val="visible"/>
                                      </p:to>
                                    </p:set>
                                    <p:animEffect transition="in" filter="fade">
                                      <p:cBhvr>
                                        <p:cTn id="93" dur="500"/>
                                        <p:tgtEl>
                                          <p:spTgt spid="94">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500"/>
                                        <p:tgtEl>
                                          <p:spTgt spid="95"/>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39"/>
                                        </p:tgtEl>
                                        <p:attrNameLst>
                                          <p:attrName>style.opacity</p:attrName>
                                        </p:attrNameLst>
                                      </p:cBhvr>
                                      <p:to>
                                        <p:strVal val="0.1"/>
                                      </p:to>
                                    </p:set>
                                    <p:animEffect filter="image" prLst="opacity: 0.1">
                                      <p:cBhvr rctx="IE">
                                        <p:cTn id="101" dur="indefinite"/>
                                        <p:tgtEl>
                                          <p:spTgt spid="139"/>
                                        </p:tgtEl>
                                      </p:cBhvr>
                                    </p:animEffect>
                                  </p:childTnLst>
                                </p:cTn>
                              </p:par>
                              <p:par>
                                <p:cTn id="102" presetID="9" presetClass="emph" presetSubtype="0" nodeType="withEffect">
                                  <p:stCondLst>
                                    <p:cond delay="0"/>
                                  </p:stCondLst>
                                  <p:childTnLst>
                                    <p:set>
                                      <p:cBhvr>
                                        <p:cTn id="103" dur="indefinite"/>
                                        <p:tgtEl>
                                          <p:spTgt spid="144"/>
                                        </p:tgtEl>
                                        <p:attrNameLst>
                                          <p:attrName>style.opacity</p:attrName>
                                        </p:attrNameLst>
                                      </p:cBhvr>
                                      <p:to>
                                        <p:strVal val="0.1"/>
                                      </p:to>
                                    </p:set>
                                    <p:animEffect filter="image" prLst="opacity: 0.1">
                                      <p:cBhvr rctx="IE">
                                        <p:cTn id="104" dur="indefinite"/>
                                        <p:tgtEl>
                                          <p:spTgt spid="144"/>
                                        </p:tgtEl>
                                      </p:cBhvr>
                                    </p:animEffect>
                                  </p:childTnLst>
                                </p:cTn>
                              </p:par>
                              <p:par>
                                <p:cTn id="105" presetID="9" presetClass="emph" presetSubtype="0" grpId="1" nodeType="withEffect">
                                  <p:stCondLst>
                                    <p:cond delay="0"/>
                                  </p:stCondLst>
                                  <p:childTnLst>
                                    <p:set>
                                      <p:cBhvr>
                                        <p:cTn id="106" dur="indefinite"/>
                                        <p:tgtEl>
                                          <p:spTgt spid="169"/>
                                        </p:tgtEl>
                                        <p:attrNameLst>
                                          <p:attrName>style.opacity</p:attrName>
                                        </p:attrNameLst>
                                      </p:cBhvr>
                                      <p:to>
                                        <p:strVal val="0.1"/>
                                      </p:to>
                                    </p:set>
                                    <p:animEffect filter="image" prLst="opacity: 0.1">
                                      <p:cBhvr rctx="IE">
                                        <p:cTn id="107" dur="indefinite"/>
                                        <p:tgtEl>
                                          <p:spTgt spid="169"/>
                                        </p:tgtEl>
                                      </p:cBhvr>
                                    </p:animEffect>
                                  </p:childTnLst>
                                </p:cTn>
                              </p:par>
                              <p:par>
                                <p:cTn id="108" presetID="9" presetClass="emph" presetSubtype="0" grpId="1" nodeType="withEffect">
                                  <p:stCondLst>
                                    <p:cond delay="0"/>
                                  </p:stCondLst>
                                  <p:childTnLst>
                                    <p:set>
                                      <p:cBhvr>
                                        <p:cTn id="109" dur="indefinite"/>
                                        <p:tgtEl>
                                          <p:spTgt spid="174"/>
                                        </p:tgtEl>
                                        <p:attrNameLst>
                                          <p:attrName>style.opacity</p:attrName>
                                        </p:attrNameLst>
                                      </p:cBhvr>
                                      <p:to>
                                        <p:strVal val="0.1"/>
                                      </p:to>
                                    </p:set>
                                    <p:animEffect filter="image" prLst="opacity: 0.1">
                                      <p:cBhvr rctx="IE">
                                        <p:cTn id="110" dur="indefinite"/>
                                        <p:tgtEl>
                                          <p:spTgt spid="174"/>
                                        </p:tgtEl>
                                      </p:cBhvr>
                                    </p:animEffect>
                                  </p:childTnLst>
                                </p:cTn>
                              </p:par>
                              <p:par>
                                <p:cTn id="111" presetID="9" presetClass="emph" presetSubtype="0" grpId="1" nodeType="withEffect">
                                  <p:stCondLst>
                                    <p:cond delay="0"/>
                                  </p:stCondLst>
                                  <p:childTnLst>
                                    <p:set>
                                      <p:cBhvr>
                                        <p:cTn id="112" dur="indefinite"/>
                                        <p:tgtEl>
                                          <p:spTgt spid="12">
                                            <p:txEl>
                                              <p:pRg st="0" end="0"/>
                                            </p:txEl>
                                          </p:spTgt>
                                        </p:tgtEl>
                                        <p:attrNameLst>
                                          <p:attrName>style.opacity</p:attrName>
                                        </p:attrNameLst>
                                      </p:cBhvr>
                                      <p:to>
                                        <p:strVal val="0.1"/>
                                      </p:to>
                                    </p:set>
                                    <p:animEffect filter="image" prLst="opacity: 0.1">
                                      <p:cBhvr rctx="IE">
                                        <p:cTn id="113" dur="indefinite"/>
                                        <p:tgtEl>
                                          <p:spTgt spid="12">
                                            <p:txEl>
                                              <p:pRg st="0" end="0"/>
                                            </p:txEl>
                                          </p:spTgt>
                                        </p:tgtEl>
                                      </p:cBhvr>
                                    </p:animEffect>
                                  </p:childTnLst>
                                </p:cTn>
                              </p:par>
                              <p:par>
                                <p:cTn id="114" presetID="9" presetClass="emph" presetSubtype="0" grpId="1" nodeType="withEffect">
                                  <p:stCondLst>
                                    <p:cond delay="0"/>
                                  </p:stCondLst>
                                  <p:childTnLst>
                                    <p:set>
                                      <p:cBhvr>
                                        <p:cTn id="115" dur="indefinite"/>
                                        <p:tgtEl>
                                          <p:spTgt spid="57">
                                            <p:txEl>
                                              <p:pRg st="0" end="0"/>
                                            </p:txEl>
                                          </p:spTgt>
                                        </p:tgtEl>
                                        <p:attrNameLst>
                                          <p:attrName>style.opacity</p:attrName>
                                        </p:attrNameLst>
                                      </p:cBhvr>
                                      <p:to>
                                        <p:strVal val="0.1"/>
                                      </p:to>
                                    </p:set>
                                    <p:animEffect filter="image" prLst="opacity: 0.1">
                                      <p:cBhvr rctx="IE">
                                        <p:cTn id="116" dur="indefinite"/>
                                        <p:tgtEl>
                                          <p:spTgt spid="57">
                                            <p:txEl>
                                              <p:pRg st="0" end="0"/>
                                            </p:txEl>
                                          </p:spTgt>
                                        </p:tgtEl>
                                      </p:cBhvr>
                                    </p:animEffect>
                                  </p:childTnLst>
                                </p:cTn>
                              </p:par>
                              <p:par>
                                <p:cTn id="117" presetID="9" presetClass="emph" presetSubtype="0" grpId="1" nodeType="withEffect">
                                  <p:stCondLst>
                                    <p:cond delay="0"/>
                                  </p:stCondLst>
                                  <p:childTnLst>
                                    <p:set>
                                      <p:cBhvr>
                                        <p:cTn id="118" dur="indefinite"/>
                                        <p:tgtEl>
                                          <p:spTgt spid="766"/>
                                        </p:tgtEl>
                                        <p:attrNameLst>
                                          <p:attrName>style.opacity</p:attrName>
                                        </p:attrNameLst>
                                      </p:cBhvr>
                                      <p:to>
                                        <p:strVal val="0.1"/>
                                      </p:to>
                                    </p:set>
                                    <p:animEffect filter="image" prLst="opacity: 0.1">
                                      <p:cBhvr rctx="IE">
                                        <p:cTn id="119" dur="indefinite"/>
                                        <p:tgtEl>
                                          <p:spTgt spid="766"/>
                                        </p:tgtEl>
                                      </p:cBhvr>
                                    </p:animEffect>
                                  </p:childTnLst>
                                </p:cTn>
                              </p:par>
                              <p:par>
                                <p:cTn id="120" presetID="9" presetClass="emph" presetSubtype="0" grpId="1" nodeType="withEffect">
                                  <p:stCondLst>
                                    <p:cond delay="0"/>
                                  </p:stCondLst>
                                  <p:childTnLst>
                                    <p:set>
                                      <p:cBhvr>
                                        <p:cTn id="121" dur="indefinite"/>
                                        <p:tgtEl>
                                          <p:spTgt spid="729"/>
                                        </p:tgtEl>
                                        <p:attrNameLst>
                                          <p:attrName>style.opacity</p:attrName>
                                        </p:attrNameLst>
                                      </p:cBhvr>
                                      <p:to>
                                        <p:strVal val="0.1"/>
                                      </p:to>
                                    </p:set>
                                    <p:animEffect filter="image" prLst="opacity: 0.1">
                                      <p:cBhvr rctx="IE">
                                        <p:cTn id="122" dur="indefinite"/>
                                        <p:tgtEl>
                                          <p:spTgt spid="729"/>
                                        </p:tgtEl>
                                      </p:cBhvr>
                                    </p:animEffect>
                                  </p:childTnLst>
                                </p:cTn>
                              </p:par>
                              <p:par>
                                <p:cTn id="123" presetID="9" presetClass="emph" presetSubtype="0" grpId="1" nodeType="withEffect">
                                  <p:stCondLst>
                                    <p:cond delay="0"/>
                                  </p:stCondLst>
                                  <p:childTnLst>
                                    <p:set>
                                      <p:cBhvr>
                                        <p:cTn id="124" dur="indefinite"/>
                                        <p:tgtEl>
                                          <p:spTgt spid="94">
                                            <p:txEl>
                                              <p:pRg st="0" end="0"/>
                                            </p:txEl>
                                          </p:spTgt>
                                        </p:tgtEl>
                                        <p:attrNameLst>
                                          <p:attrName>style.opacity</p:attrName>
                                        </p:attrNameLst>
                                      </p:cBhvr>
                                      <p:to>
                                        <p:strVal val="0.1"/>
                                      </p:to>
                                    </p:set>
                                    <p:animEffect filter="image" prLst="opacity: 0.1">
                                      <p:cBhvr rctx="IE">
                                        <p:cTn id="125" dur="indefinite"/>
                                        <p:tgtEl>
                                          <p:spTgt spid="94">
                                            <p:txEl>
                                              <p:pRg st="0" end="0"/>
                                            </p:txEl>
                                          </p:spTgt>
                                        </p:tgtEl>
                                      </p:cBhvr>
                                    </p:animEffect>
                                  </p:childTnLst>
                                </p:cTn>
                              </p:par>
                              <p:par>
                                <p:cTn id="126" presetID="9" presetClass="emph" presetSubtype="0" nodeType="withEffect">
                                  <p:stCondLst>
                                    <p:cond delay="0"/>
                                  </p:stCondLst>
                                  <p:childTnLst>
                                    <p:set>
                                      <p:cBhvr>
                                        <p:cTn id="127" dur="indefinite"/>
                                        <p:tgtEl>
                                          <p:spTgt spid="95"/>
                                        </p:tgtEl>
                                        <p:attrNameLst>
                                          <p:attrName>style.opacity</p:attrName>
                                        </p:attrNameLst>
                                      </p:cBhvr>
                                      <p:to>
                                        <p:strVal val="0.1"/>
                                      </p:to>
                                    </p:set>
                                    <p:animEffect filter="image" prLst="opacity: 0.1">
                                      <p:cBhvr rctx="IE">
                                        <p:cTn id="128" dur="indefinite"/>
                                        <p:tgtEl>
                                          <p:spTgt spid="9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40"/>
                                        </p:tgtEl>
                                        <p:attrNameLst>
                                          <p:attrName>style.visibility</p:attrName>
                                        </p:attrNameLst>
                                      </p:cBhvr>
                                      <p:to>
                                        <p:strVal val="visible"/>
                                      </p:to>
                                    </p:set>
                                    <p:animEffect transition="in" filter="fade">
                                      <p:cBhvr>
                                        <p:cTn id="131" dur="500"/>
                                        <p:tgtEl>
                                          <p:spTgt spid="140"/>
                                        </p:tgtEl>
                                      </p:cBhvr>
                                    </p:animEffect>
                                  </p:childTnLst>
                                </p:cTn>
                              </p:par>
                              <p:par>
                                <p:cTn id="132" presetID="10" presetClass="entr" presetSubtype="0" fill="hold" nodeType="withEffect">
                                  <p:stCondLst>
                                    <p:cond delay="0"/>
                                  </p:stCondLst>
                                  <p:childTnLst>
                                    <p:set>
                                      <p:cBhvr>
                                        <p:cTn id="133" dur="1" fill="hold">
                                          <p:stCondLst>
                                            <p:cond delay="0"/>
                                          </p:stCondLst>
                                        </p:cTn>
                                        <p:tgtEl>
                                          <p:spTgt spid="148"/>
                                        </p:tgtEl>
                                        <p:attrNameLst>
                                          <p:attrName>style.visibility</p:attrName>
                                        </p:attrNameLst>
                                      </p:cBhvr>
                                      <p:to>
                                        <p:strVal val="visible"/>
                                      </p:to>
                                    </p:set>
                                    <p:animEffect transition="in" filter="fade">
                                      <p:cBhvr>
                                        <p:cTn id="134" dur="500"/>
                                        <p:tgtEl>
                                          <p:spTgt spid="14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0"/>
                                        </p:tgtEl>
                                        <p:attrNameLst>
                                          <p:attrName>style.visibility</p:attrName>
                                        </p:attrNameLst>
                                      </p:cBhvr>
                                      <p:to>
                                        <p:strVal val="visible"/>
                                      </p:to>
                                    </p:set>
                                    <p:animEffect transition="in" filter="fade">
                                      <p:cBhvr>
                                        <p:cTn id="137" dur="500"/>
                                        <p:tgtEl>
                                          <p:spTgt spid="17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5"/>
                                        </p:tgtEl>
                                        <p:attrNameLst>
                                          <p:attrName>style.visibility</p:attrName>
                                        </p:attrNameLst>
                                      </p:cBhvr>
                                      <p:to>
                                        <p:strVal val="visible"/>
                                      </p:to>
                                    </p:set>
                                    <p:animEffect transition="in" filter="fade">
                                      <p:cBhvr>
                                        <p:cTn id="140" dur="500"/>
                                        <p:tgtEl>
                                          <p:spTgt spid="17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6">
                                            <p:txEl>
                                              <p:pRg st="0" end="0"/>
                                            </p:txEl>
                                          </p:spTgt>
                                        </p:tgtEl>
                                        <p:attrNameLst>
                                          <p:attrName>style.visibility</p:attrName>
                                        </p:attrNameLst>
                                      </p:cBhvr>
                                      <p:to>
                                        <p:strVal val="visible"/>
                                      </p:to>
                                    </p:set>
                                    <p:animEffect transition="in" filter="fade">
                                      <p:cBhvr>
                                        <p:cTn id="143" dur="500"/>
                                        <p:tgtEl>
                                          <p:spTgt spid="16">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8">
                                            <p:txEl>
                                              <p:pRg st="0" end="0"/>
                                            </p:txEl>
                                          </p:spTgt>
                                        </p:tgtEl>
                                        <p:attrNameLst>
                                          <p:attrName>style.visibility</p:attrName>
                                        </p:attrNameLst>
                                      </p:cBhvr>
                                      <p:to>
                                        <p:strVal val="visible"/>
                                      </p:to>
                                    </p:set>
                                    <p:animEffect transition="in" filter="fade">
                                      <p:cBhvr>
                                        <p:cTn id="146" dur="500"/>
                                        <p:tgtEl>
                                          <p:spTgt spid="58">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30"/>
                                        </p:tgtEl>
                                        <p:attrNameLst>
                                          <p:attrName>style.visibility</p:attrName>
                                        </p:attrNameLst>
                                      </p:cBhvr>
                                      <p:to>
                                        <p:strVal val="visible"/>
                                      </p:to>
                                    </p:set>
                                    <p:animEffect transition="in" filter="fade">
                                      <p:cBhvr>
                                        <p:cTn id="149" dur="500"/>
                                        <p:tgtEl>
                                          <p:spTgt spid="73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12"/>
                                        </p:tgtEl>
                                        <p:attrNameLst>
                                          <p:attrName>style.visibility</p:attrName>
                                        </p:attrNameLst>
                                      </p:cBhvr>
                                      <p:to>
                                        <p:strVal val="visible"/>
                                      </p:to>
                                    </p:set>
                                    <p:animEffect transition="in" filter="fade">
                                      <p:cBhvr>
                                        <p:cTn id="152" dur="500"/>
                                        <p:tgtEl>
                                          <p:spTgt spid="3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065">
                                            <p:txEl>
                                              <p:pRg st="0" end="0"/>
                                            </p:txEl>
                                          </p:spTgt>
                                        </p:tgtEl>
                                        <p:attrNameLst>
                                          <p:attrName>style.visibility</p:attrName>
                                        </p:attrNameLst>
                                      </p:cBhvr>
                                      <p:to>
                                        <p:strVal val="visible"/>
                                      </p:to>
                                    </p:set>
                                    <p:animEffect transition="in" filter="fade">
                                      <p:cBhvr>
                                        <p:cTn id="155" dur="500"/>
                                        <p:tgtEl>
                                          <p:spTgt spid="2065">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40"/>
                                        </p:tgtEl>
                                        <p:attrNameLst>
                                          <p:attrName>style.opacity</p:attrName>
                                        </p:attrNameLst>
                                      </p:cBhvr>
                                      <p:to>
                                        <p:strVal val="0.1"/>
                                      </p:to>
                                    </p:set>
                                    <p:animEffect filter="image" prLst="opacity: 0.1">
                                      <p:cBhvr rctx="IE">
                                        <p:cTn id="163" dur="indefinite"/>
                                        <p:tgtEl>
                                          <p:spTgt spid="140"/>
                                        </p:tgtEl>
                                      </p:cBhvr>
                                    </p:animEffect>
                                  </p:childTnLst>
                                </p:cTn>
                              </p:par>
                              <p:par>
                                <p:cTn id="164" presetID="9" presetClass="emph" presetSubtype="0" nodeType="withEffect">
                                  <p:stCondLst>
                                    <p:cond delay="0"/>
                                  </p:stCondLst>
                                  <p:childTnLst>
                                    <p:set>
                                      <p:cBhvr>
                                        <p:cTn id="165" dur="indefinite"/>
                                        <p:tgtEl>
                                          <p:spTgt spid="148"/>
                                        </p:tgtEl>
                                        <p:attrNameLst>
                                          <p:attrName>style.opacity</p:attrName>
                                        </p:attrNameLst>
                                      </p:cBhvr>
                                      <p:to>
                                        <p:strVal val="0.1"/>
                                      </p:to>
                                    </p:set>
                                    <p:animEffect filter="image" prLst="opacity: 0.1">
                                      <p:cBhvr rctx="IE">
                                        <p:cTn id="166" dur="indefinite"/>
                                        <p:tgtEl>
                                          <p:spTgt spid="148"/>
                                        </p:tgtEl>
                                      </p:cBhvr>
                                    </p:animEffect>
                                  </p:childTnLst>
                                </p:cTn>
                              </p:par>
                              <p:par>
                                <p:cTn id="167" presetID="9" presetClass="emph" presetSubtype="0" grpId="1" nodeType="withEffect">
                                  <p:stCondLst>
                                    <p:cond delay="0"/>
                                  </p:stCondLst>
                                  <p:childTnLst>
                                    <p:set>
                                      <p:cBhvr>
                                        <p:cTn id="168" dur="indefinite"/>
                                        <p:tgtEl>
                                          <p:spTgt spid="170"/>
                                        </p:tgtEl>
                                        <p:attrNameLst>
                                          <p:attrName>style.opacity</p:attrName>
                                        </p:attrNameLst>
                                      </p:cBhvr>
                                      <p:to>
                                        <p:strVal val="0.1"/>
                                      </p:to>
                                    </p:set>
                                    <p:animEffect filter="image" prLst="opacity: 0.1">
                                      <p:cBhvr rctx="IE">
                                        <p:cTn id="169" dur="indefinite"/>
                                        <p:tgtEl>
                                          <p:spTgt spid="170"/>
                                        </p:tgtEl>
                                      </p:cBhvr>
                                    </p:animEffect>
                                  </p:childTnLst>
                                </p:cTn>
                              </p:par>
                              <p:par>
                                <p:cTn id="170" presetID="9" presetClass="emph" presetSubtype="0" grpId="1" nodeType="withEffect">
                                  <p:stCondLst>
                                    <p:cond delay="0"/>
                                  </p:stCondLst>
                                  <p:childTnLst>
                                    <p:set>
                                      <p:cBhvr>
                                        <p:cTn id="171" dur="indefinite"/>
                                        <p:tgtEl>
                                          <p:spTgt spid="175"/>
                                        </p:tgtEl>
                                        <p:attrNameLst>
                                          <p:attrName>style.opacity</p:attrName>
                                        </p:attrNameLst>
                                      </p:cBhvr>
                                      <p:to>
                                        <p:strVal val="0.1"/>
                                      </p:to>
                                    </p:set>
                                    <p:animEffect filter="image" prLst="opacity: 0.1">
                                      <p:cBhvr rctx="IE">
                                        <p:cTn id="172" dur="indefinite"/>
                                        <p:tgtEl>
                                          <p:spTgt spid="175"/>
                                        </p:tgtEl>
                                      </p:cBhvr>
                                    </p:animEffect>
                                  </p:childTnLst>
                                </p:cTn>
                              </p:par>
                              <p:par>
                                <p:cTn id="173" presetID="9" presetClass="emph" presetSubtype="0" grpId="1" nodeType="withEffect">
                                  <p:stCondLst>
                                    <p:cond delay="0"/>
                                  </p:stCondLst>
                                  <p:childTnLst>
                                    <p:set>
                                      <p:cBhvr>
                                        <p:cTn id="174" dur="indefinite"/>
                                        <p:tgtEl>
                                          <p:spTgt spid="16">
                                            <p:txEl>
                                              <p:pRg st="0" end="0"/>
                                            </p:txEl>
                                          </p:spTgt>
                                        </p:tgtEl>
                                        <p:attrNameLst>
                                          <p:attrName>style.opacity</p:attrName>
                                        </p:attrNameLst>
                                      </p:cBhvr>
                                      <p:to>
                                        <p:strVal val="0.1"/>
                                      </p:to>
                                    </p:set>
                                    <p:animEffect filter="image" prLst="opacity: 0.1">
                                      <p:cBhvr rctx="IE">
                                        <p:cTn id="175" dur="indefinite"/>
                                        <p:tgtEl>
                                          <p:spTgt spid="16">
                                            <p:txEl>
                                              <p:pRg st="0" end="0"/>
                                            </p:txEl>
                                          </p:spTgt>
                                        </p:tgtEl>
                                      </p:cBhvr>
                                    </p:animEffect>
                                  </p:childTnLst>
                                </p:cTn>
                              </p:par>
                              <p:par>
                                <p:cTn id="176" presetID="9" presetClass="emph" presetSubtype="0" grpId="1" nodeType="withEffect">
                                  <p:stCondLst>
                                    <p:cond delay="0"/>
                                  </p:stCondLst>
                                  <p:childTnLst>
                                    <p:set>
                                      <p:cBhvr>
                                        <p:cTn id="177" dur="indefinite"/>
                                        <p:tgtEl>
                                          <p:spTgt spid="58">
                                            <p:txEl>
                                              <p:pRg st="0" end="0"/>
                                            </p:txEl>
                                          </p:spTgt>
                                        </p:tgtEl>
                                        <p:attrNameLst>
                                          <p:attrName>style.opacity</p:attrName>
                                        </p:attrNameLst>
                                      </p:cBhvr>
                                      <p:to>
                                        <p:strVal val="0.1"/>
                                      </p:to>
                                    </p:set>
                                    <p:animEffect filter="image" prLst="opacity: 0.1">
                                      <p:cBhvr rctx="IE">
                                        <p:cTn id="178" dur="indefinite"/>
                                        <p:tgtEl>
                                          <p:spTgt spid="58">
                                            <p:txEl>
                                              <p:pRg st="0" end="0"/>
                                            </p:txEl>
                                          </p:spTgt>
                                        </p:tgtEl>
                                      </p:cBhvr>
                                    </p:animEffect>
                                  </p:childTnLst>
                                </p:cTn>
                              </p:par>
                              <p:par>
                                <p:cTn id="179" presetID="9" presetClass="emph" presetSubtype="0" grpId="1" nodeType="withEffect">
                                  <p:stCondLst>
                                    <p:cond delay="0"/>
                                  </p:stCondLst>
                                  <p:childTnLst>
                                    <p:set>
                                      <p:cBhvr>
                                        <p:cTn id="180" dur="indefinite"/>
                                        <p:tgtEl>
                                          <p:spTgt spid="730"/>
                                        </p:tgtEl>
                                        <p:attrNameLst>
                                          <p:attrName>style.opacity</p:attrName>
                                        </p:attrNameLst>
                                      </p:cBhvr>
                                      <p:to>
                                        <p:strVal val="0.1"/>
                                      </p:to>
                                    </p:set>
                                    <p:animEffect filter="image" prLst="opacity: 0.1">
                                      <p:cBhvr rctx="IE">
                                        <p:cTn id="181" dur="indefinite"/>
                                        <p:tgtEl>
                                          <p:spTgt spid="730"/>
                                        </p:tgtEl>
                                      </p:cBhvr>
                                    </p:animEffect>
                                  </p:childTnLst>
                                </p:cTn>
                              </p:par>
                              <p:par>
                                <p:cTn id="182" presetID="9" presetClass="emph" presetSubtype="0" grpId="1" nodeType="withEffect">
                                  <p:stCondLst>
                                    <p:cond delay="0"/>
                                  </p:stCondLst>
                                  <p:childTnLst>
                                    <p:set>
                                      <p:cBhvr>
                                        <p:cTn id="183" dur="indefinite"/>
                                        <p:tgtEl>
                                          <p:spTgt spid="312"/>
                                        </p:tgtEl>
                                        <p:attrNameLst>
                                          <p:attrName>style.opacity</p:attrName>
                                        </p:attrNameLst>
                                      </p:cBhvr>
                                      <p:to>
                                        <p:strVal val="0.1"/>
                                      </p:to>
                                    </p:set>
                                    <p:animEffect filter="image" prLst="opacity: 0.1">
                                      <p:cBhvr rctx="IE">
                                        <p:cTn id="184" dur="indefinite"/>
                                        <p:tgtEl>
                                          <p:spTgt spid="312"/>
                                        </p:tgtEl>
                                      </p:cBhvr>
                                    </p:animEffect>
                                  </p:childTnLst>
                                </p:cTn>
                              </p:par>
                              <p:par>
                                <p:cTn id="185" presetID="9" presetClass="emph" presetSubtype="0" grpId="1" nodeType="withEffect">
                                  <p:stCondLst>
                                    <p:cond delay="0"/>
                                  </p:stCondLst>
                                  <p:childTnLst>
                                    <p:set>
                                      <p:cBhvr>
                                        <p:cTn id="186" dur="indefinite"/>
                                        <p:tgtEl>
                                          <p:spTgt spid="2065">
                                            <p:txEl>
                                              <p:pRg st="0" end="0"/>
                                            </p:txEl>
                                          </p:spTgt>
                                        </p:tgtEl>
                                        <p:attrNameLst>
                                          <p:attrName>style.opacity</p:attrName>
                                        </p:attrNameLst>
                                      </p:cBhvr>
                                      <p:to>
                                        <p:strVal val="0.1"/>
                                      </p:to>
                                    </p:set>
                                    <p:animEffect filter="image" prLst="opacity: 0.1">
                                      <p:cBhvr rctx="IE">
                                        <p:cTn id="187" dur="indefinite"/>
                                        <p:tgtEl>
                                          <p:spTgt spid="2065">
                                            <p:txEl>
                                              <p:pRg st="0" end="0"/>
                                            </p:txEl>
                                          </p:spTgt>
                                        </p:tgtEl>
                                      </p:cBhvr>
                                    </p:animEffect>
                                  </p:childTnLst>
                                </p:cTn>
                              </p:par>
                              <p:par>
                                <p:cTn id="188" presetID="9" presetClass="emph" presetSubtype="0" nodeType="withEffect">
                                  <p:stCondLst>
                                    <p:cond delay="0"/>
                                  </p:stCondLst>
                                  <p:childTnLst>
                                    <p:set>
                                      <p:cBhvr>
                                        <p:cTn id="189" dur="indefinite"/>
                                        <p:tgtEl>
                                          <p:spTgt spid="113"/>
                                        </p:tgtEl>
                                        <p:attrNameLst>
                                          <p:attrName>style.opacity</p:attrName>
                                        </p:attrNameLst>
                                      </p:cBhvr>
                                      <p:to>
                                        <p:strVal val="0.1"/>
                                      </p:to>
                                    </p:set>
                                    <p:animEffect filter="image" prLst="opacity: 0.1">
                                      <p:cBhvr rctx="IE">
                                        <p:cTn id="190" dur="indefinite"/>
                                        <p:tgtEl>
                                          <p:spTgt spid="11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41"/>
                                        </p:tgtEl>
                                        <p:attrNameLst>
                                          <p:attrName>style.visibility</p:attrName>
                                        </p:attrNameLst>
                                      </p:cBhvr>
                                      <p:to>
                                        <p:strVal val="visible"/>
                                      </p:to>
                                    </p:set>
                                    <p:animEffect transition="in" filter="fade">
                                      <p:cBhvr>
                                        <p:cTn id="193" dur="500"/>
                                        <p:tgtEl>
                                          <p:spTgt spid="141"/>
                                        </p:tgtEl>
                                      </p:cBhvr>
                                    </p:animEffect>
                                  </p:childTnLst>
                                </p:cTn>
                              </p:par>
                              <p:par>
                                <p:cTn id="194" presetID="10" presetClass="entr" presetSubtype="0" fill="hold" nodeType="withEffect">
                                  <p:stCondLst>
                                    <p:cond delay="0"/>
                                  </p:stCondLst>
                                  <p:childTnLst>
                                    <p:set>
                                      <p:cBhvr>
                                        <p:cTn id="195" dur="1" fill="hold">
                                          <p:stCondLst>
                                            <p:cond delay="0"/>
                                          </p:stCondLst>
                                        </p:cTn>
                                        <p:tgtEl>
                                          <p:spTgt spid="149"/>
                                        </p:tgtEl>
                                        <p:attrNameLst>
                                          <p:attrName>style.visibility</p:attrName>
                                        </p:attrNameLst>
                                      </p:cBhvr>
                                      <p:to>
                                        <p:strVal val="visible"/>
                                      </p:to>
                                    </p:set>
                                    <p:animEffect transition="in" filter="fade">
                                      <p:cBhvr>
                                        <p:cTn id="196" dur="500"/>
                                        <p:tgtEl>
                                          <p:spTgt spid="14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71"/>
                                        </p:tgtEl>
                                        <p:attrNameLst>
                                          <p:attrName>style.visibility</p:attrName>
                                        </p:attrNameLst>
                                      </p:cBhvr>
                                      <p:to>
                                        <p:strVal val="visible"/>
                                      </p:to>
                                    </p:set>
                                    <p:animEffect transition="in" filter="fade">
                                      <p:cBhvr>
                                        <p:cTn id="199" dur="500"/>
                                        <p:tgtEl>
                                          <p:spTgt spid="17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8">
                                            <p:txEl>
                                              <p:pRg st="0" end="0"/>
                                            </p:txEl>
                                          </p:spTgt>
                                        </p:tgtEl>
                                        <p:attrNameLst>
                                          <p:attrName>style.visibility</p:attrName>
                                        </p:attrNameLst>
                                      </p:cBhvr>
                                      <p:to>
                                        <p:strVal val="visible"/>
                                      </p:to>
                                    </p:set>
                                    <p:animEffect transition="in" filter="fade">
                                      <p:cBhvr>
                                        <p:cTn id="205" dur="500"/>
                                        <p:tgtEl>
                                          <p:spTgt spid="18">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59">
                                            <p:txEl>
                                              <p:pRg st="0" end="0"/>
                                            </p:txEl>
                                          </p:spTgt>
                                        </p:tgtEl>
                                        <p:attrNameLst>
                                          <p:attrName>style.visibility</p:attrName>
                                        </p:attrNameLst>
                                      </p:cBhvr>
                                      <p:to>
                                        <p:strVal val="visible"/>
                                      </p:to>
                                    </p:set>
                                    <p:animEffect transition="in" filter="fade">
                                      <p:cBhvr>
                                        <p:cTn id="208" dur="500"/>
                                        <p:tgtEl>
                                          <p:spTgt spid="59">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10"/>
                                        </p:tgtEl>
                                        <p:attrNameLst>
                                          <p:attrName>style.visibility</p:attrName>
                                        </p:attrNameLst>
                                      </p:cBhvr>
                                      <p:to>
                                        <p:strVal val="visible"/>
                                      </p:to>
                                    </p:set>
                                    <p:animEffect transition="in" filter="fade">
                                      <p:cBhvr>
                                        <p:cTn id="211" dur="500"/>
                                        <p:tgtEl>
                                          <p:spTgt spid="310"/>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31"/>
                                        </p:tgtEl>
                                        <p:attrNameLst>
                                          <p:attrName>style.visibility</p:attrName>
                                        </p:attrNameLst>
                                      </p:cBhvr>
                                      <p:to>
                                        <p:strVal val="visible"/>
                                      </p:to>
                                    </p:set>
                                    <p:animEffect transition="in" filter="fade">
                                      <p:cBhvr>
                                        <p:cTn id="214" dur="500"/>
                                        <p:tgtEl>
                                          <p:spTgt spid="73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066">
                                            <p:txEl>
                                              <p:pRg st="0" end="0"/>
                                            </p:txEl>
                                          </p:spTgt>
                                        </p:tgtEl>
                                        <p:attrNameLst>
                                          <p:attrName>style.visibility</p:attrName>
                                        </p:attrNameLst>
                                      </p:cBhvr>
                                      <p:to>
                                        <p:strVal val="visible"/>
                                      </p:to>
                                    </p:set>
                                    <p:animEffect transition="in" filter="fade">
                                      <p:cBhvr>
                                        <p:cTn id="217" dur="500"/>
                                        <p:tgtEl>
                                          <p:spTgt spid="2066">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22"/>
                                        </p:tgtEl>
                                        <p:attrNameLst>
                                          <p:attrName>style.visibility</p:attrName>
                                        </p:attrNameLst>
                                      </p:cBhvr>
                                      <p:to>
                                        <p:strVal val="visible"/>
                                      </p:to>
                                    </p:set>
                                    <p:animEffect transition="in" filter="fade">
                                      <p:cBhvr>
                                        <p:cTn id="220" dur="500"/>
                                        <p:tgtEl>
                                          <p:spTgt spid="12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41"/>
                                        </p:tgtEl>
                                        <p:attrNameLst>
                                          <p:attrName>style.opacity</p:attrName>
                                        </p:attrNameLst>
                                      </p:cBhvr>
                                      <p:to>
                                        <p:strVal val="0.1"/>
                                      </p:to>
                                    </p:set>
                                    <p:animEffect filter="image" prLst="opacity: 0.1">
                                      <p:cBhvr rctx="IE">
                                        <p:cTn id="225" dur="indefinite"/>
                                        <p:tgtEl>
                                          <p:spTgt spid="141"/>
                                        </p:tgtEl>
                                      </p:cBhvr>
                                    </p:animEffect>
                                  </p:childTnLst>
                                </p:cTn>
                              </p:par>
                              <p:par>
                                <p:cTn id="226" presetID="9" presetClass="emph" presetSubtype="0" nodeType="withEffect">
                                  <p:stCondLst>
                                    <p:cond delay="0"/>
                                  </p:stCondLst>
                                  <p:childTnLst>
                                    <p:set>
                                      <p:cBhvr>
                                        <p:cTn id="227" dur="indefinite"/>
                                        <p:tgtEl>
                                          <p:spTgt spid="149"/>
                                        </p:tgtEl>
                                        <p:attrNameLst>
                                          <p:attrName>style.opacity</p:attrName>
                                        </p:attrNameLst>
                                      </p:cBhvr>
                                      <p:to>
                                        <p:strVal val="0.1"/>
                                      </p:to>
                                    </p:set>
                                    <p:animEffect filter="image" prLst="opacity: 0.1">
                                      <p:cBhvr rctx="IE">
                                        <p:cTn id="228" dur="indefinite"/>
                                        <p:tgtEl>
                                          <p:spTgt spid="149"/>
                                        </p:tgtEl>
                                      </p:cBhvr>
                                    </p:animEffect>
                                  </p:childTnLst>
                                </p:cTn>
                              </p:par>
                              <p:par>
                                <p:cTn id="229" presetID="9" presetClass="emph" presetSubtype="0" grpId="1" nodeType="withEffect">
                                  <p:stCondLst>
                                    <p:cond delay="0"/>
                                  </p:stCondLst>
                                  <p:childTnLst>
                                    <p:set>
                                      <p:cBhvr>
                                        <p:cTn id="230" dur="indefinite"/>
                                        <p:tgtEl>
                                          <p:spTgt spid="171"/>
                                        </p:tgtEl>
                                        <p:attrNameLst>
                                          <p:attrName>style.opacity</p:attrName>
                                        </p:attrNameLst>
                                      </p:cBhvr>
                                      <p:to>
                                        <p:strVal val="0.1"/>
                                      </p:to>
                                    </p:set>
                                    <p:animEffect filter="image" prLst="opacity: 0.1">
                                      <p:cBhvr rctx="IE">
                                        <p:cTn id="231" dur="indefinite"/>
                                        <p:tgtEl>
                                          <p:spTgt spid="171"/>
                                        </p:tgtEl>
                                      </p:cBhvr>
                                    </p:animEffect>
                                  </p:childTnLst>
                                </p:cTn>
                              </p:par>
                              <p:par>
                                <p:cTn id="232" presetID="9" presetClass="emph" presetSubtype="0" grpId="1" nodeType="withEffect">
                                  <p:stCondLst>
                                    <p:cond delay="0"/>
                                  </p:stCondLst>
                                  <p:childTnLst>
                                    <p:set>
                                      <p:cBhvr>
                                        <p:cTn id="233" dur="indefinite"/>
                                        <p:tgtEl>
                                          <p:spTgt spid="176"/>
                                        </p:tgtEl>
                                        <p:attrNameLst>
                                          <p:attrName>style.opacity</p:attrName>
                                        </p:attrNameLst>
                                      </p:cBhvr>
                                      <p:to>
                                        <p:strVal val="0.1"/>
                                      </p:to>
                                    </p:set>
                                    <p:animEffect filter="image" prLst="opacity: 0.1">
                                      <p:cBhvr rctx="IE">
                                        <p:cTn id="234" dur="indefinite"/>
                                        <p:tgtEl>
                                          <p:spTgt spid="176"/>
                                        </p:tgtEl>
                                      </p:cBhvr>
                                    </p:animEffect>
                                  </p:childTnLst>
                                </p:cTn>
                              </p:par>
                              <p:par>
                                <p:cTn id="235" presetID="9" presetClass="emph" presetSubtype="0" grpId="1" nodeType="withEffect">
                                  <p:stCondLst>
                                    <p:cond delay="0"/>
                                  </p:stCondLst>
                                  <p:childTnLst>
                                    <p:set>
                                      <p:cBhvr>
                                        <p:cTn id="236" dur="indefinite"/>
                                        <p:tgtEl>
                                          <p:spTgt spid="18">
                                            <p:txEl>
                                              <p:pRg st="0" end="0"/>
                                            </p:txEl>
                                          </p:spTgt>
                                        </p:tgtEl>
                                        <p:attrNameLst>
                                          <p:attrName>style.opacity</p:attrName>
                                        </p:attrNameLst>
                                      </p:cBhvr>
                                      <p:to>
                                        <p:strVal val="0.1"/>
                                      </p:to>
                                    </p:set>
                                    <p:animEffect filter="image" prLst="opacity: 0.1">
                                      <p:cBhvr rctx="IE">
                                        <p:cTn id="237" dur="indefinite"/>
                                        <p:tgtEl>
                                          <p:spTgt spid="18">
                                            <p:txEl>
                                              <p:pRg st="0" end="0"/>
                                            </p:txEl>
                                          </p:spTgt>
                                        </p:tgtEl>
                                      </p:cBhvr>
                                    </p:animEffect>
                                  </p:childTnLst>
                                </p:cTn>
                              </p:par>
                              <p:par>
                                <p:cTn id="238" presetID="9" presetClass="emph" presetSubtype="0" grpId="1" nodeType="withEffect">
                                  <p:stCondLst>
                                    <p:cond delay="0"/>
                                  </p:stCondLst>
                                  <p:childTnLst>
                                    <p:set>
                                      <p:cBhvr>
                                        <p:cTn id="239" dur="indefinite"/>
                                        <p:tgtEl>
                                          <p:spTgt spid="59">
                                            <p:txEl>
                                              <p:pRg st="0" end="0"/>
                                            </p:txEl>
                                          </p:spTgt>
                                        </p:tgtEl>
                                        <p:attrNameLst>
                                          <p:attrName>style.opacity</p:attrName>
                                        </p:attrNameLst>
                                      </p:cBhvr>
                                      <p:to>
                                        <p:strVal val="0.1"/>
                                      </p:to>
                                    </p:set>
                                    <p:animEffect filter="image" prLst="opacity: 0.1">
                                      <p:cBhvr rctx="IE">
                                        <p:cTn id="240" dur="indefinite"/>
                                        <p:tgtEl>
                                          <p:spTgt spid="59">
                                            <p:txEl>
                                              <p:pRg st="0" end="0"/>
                                            </p:txEl>
                                          </p:spTgt>
                                        </p:tgtEl>
                                      </p:cBhvr>
                                    </p:animEffect>
                                  </p:childTnLst>
                                </p:cTn>
                              </p:par>
                              <p:par>
                                <p:cTn id="241" presetID="9" presetClass="emph" presetSubtype="0" grpId="1" nodeType="withEffect">
                                  <p:stCondLst>
                                    <p:cond delay="0"/>
                                  </p:stCondLst>
                                  <p:childTnLst>
                                    <p:set>
                                      <p:cBhvr>
                                        <p:cTn id="242" dur="indefinite"/>
                                        <p:tgtEl>
                                          <p:spTgt spid="310"/>
                                        </p:tgtEl>
                                        <p:attrNameLst>
                                          <p:attrName>style.opacity</p:attrName>
                                        </p:attrNameLst>
                                      </p:cBhvr>
                                      <p:to>
                                        <p:strVal val="0.1"/>
                                      </p:to>
                                    </p:set>
                                    <p:animEffect filter="image" prLst="opacity: 0.1">
                                      <p:cBhvr rctx="IE">
                                        <p:cTn id="243" dur="indefinite"/>
                                        <p:tgtEl>
                                          <p:spTgt spid="310"/>
                                        </p:tgtEl>
                                      </p:cBhvr>
                                    </p:animEffect>
                                  </p:childTnLst>
                                </p:cTn>
                              </p:par>
                              <p:par>
                                <p:cTn id="244" presetID="9" presetClass="emph" presetSubtype="0" grpId="1" nodeType="withEffect">
                                  <p:stCondLst>
                                    <p:cond delay="0"/>
                                  </p:stCondLst>
                                  <p:childTnLst>
                                    <p:set>
                                      <p:cBhvr>
                                        <p:cTn id="245" dur="indefinite"/>
                                        <p:tgtEl>
                                          <p:spTgt spid="731"/>
                                        </p:tgtEl>
                                        <p:attrNameLst>
                                          <p:attrName>style.opacity</p:attrName>
                                        </p:attrNameLst>
                                      </p:cBhvr>
                                      <p:to>
                                        <p:strVal val="0.1"/>
                                      </p:to>
                                    </p:set>
                                    <p:animEffect filter="image" prLst="opacity: 0.1">
                                      <p:cBhvr rctx="IE">
                                        <p:cTn id="246" dur="indefinite"/>
                                        <p:tgtEl>
                                          <p:spTgt spid="731"/>
                                        </p:tgtEl>
                                      </p:cBhvr>
                                    </p:animEffect>
                                  </p:childTnLst>
                                </p:cTn>
                              </p:par>
                              <p:par>
                                <p:cTn id="247" presetID="9" presetClass="emph" presetSubtype="0" grpId="1" nodeType="withEffect">
                                  <p:stCondLst>
                                    <p:cond delay="0"/>
                                  </p:stCondLst>
                                  <p:childTnLst>
                                    <p:set>
                                      <p:cBhvr>
                                        <p:cTn id="248" dur="indefinite"/>
                                        <p:tgtEl>
                                          <p:spTgt spid="2066">
                                            <p:txEl>
                                              <p:pRg st="0" end="0"/>
                                            </p:txEl>
                                          </p:spTgt>
                                        </p:tgtEl>
                                        <p:attrNameLst>
                                          <p:attrName>style.opacity</p:attrName>
                                        </p:attrNameLst>
                                      </p:cBhvr>
                                      <p:to>
                                        <p:strVal val="0.1"/>
                                      </p:to>
                                    </p:set>
                                    <p:animEffect filter="image" prLst="opacity: 0.1">
                                      <p:cBhvr rctx="IE">
                                        <p:cTn id="249" dur="indefinite"/>
                                        <p:tgtEl>
                                          <p:spTgt spid="2066">
                                            <p:txEl>
                                              <p:pRg st="0" end="0"/>
                                            </p:txEl>
                                          </p:spTgt>
                                        </p:tgtEl>
                                      </p:cBhvr>
                                    </p:animEffect>
                                  </p:childTnLst>
                                </p:cTn>
                              </p:par>
                              <p:par>
                                <p:cTn id="250" presetID="9" presetClass="emph" presetSubtype="0" nodeType="withEffect">
                                  <p:stCondLst>
                                    <p:cond delay="0"/>
                                  </p:stCondLst>
                                  <p:childTnLst>
                                    <p:set>
                                      <p:cBhvr>
                                        <p:cTn id="251" dur="indefinite"/>
                                        <p:tgtEl>
                                          <p:spTgt spid="122"/>
                                        </p:tgtEl>
                                        <p:attrNameLst>
                                          <p:attrName>style.opacity</p:attrName>
                                        </p:attrNameLst>
                                      </p:cBhvr>
                                      <p:to>
                                        <p:strVal val="0.1"/>
                                      </p:to>
                                    </p:set>
                                    <p:animEffect filter="image" prLst="opacity: 0.1">
                                      <p:cBhvr rctx="IE">
                                        <p:cTn id="252" dur="indefinite"/>
                                        <p:tgtEl>
                                          <p:spTgt spid="12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42"/>
                                        </p:tgtEl>
                                        <p:attrNameLst>
                                          <p:attrName>style.visibility</p:attrName>
                                        </p:attrNameLst>
                                      </p:cBhvr>
                                      <p:to>
                                        <p:strVal val="visible"/>
                                      </p:to>
                                    </p:set>
                                    <p:animEffect transition="in" filter="fade">
                                      <p:cBhvr>
                                        <p:cTn id="255" dur="500"/>
                                        <p:tgtEl>
                                          <p:spTgt spid="142"/>
                                        </p:tgtEl>
                                      </p:cBhvr>
                                    </p:animEffect>
                                  </p:childTnLst>
                                </p:cTn>
                              </p:par>
                              <p:par>
                                <p:cTn id="256" presetID="10" presetClass="entr" presetSubtype="0" fill="hold" nodeType="withEffect">
                                  <p:stCondLst>
                                    <p:cond delay="0"/>
                                  </p:stCondLst>
                                  <p:childTnLst>
                                    <p:set>
                                      <p:cBhvr>
                                        <p:cTn id="257" dur="1" fill="hold">
                                          <p:stCondLst>
                                            <p:cond delay="0"/>
                                          </p:stCondLst>
                                        </p:cTn>
                                        <p:tgtEl>
                                          <p:spTgt spid="151"/>
                                        </p:tgtEl>
                                        <p:attrNameLst>
                                          <p:attrName>style.visibility</p:attrName>
                                        </p:attrNameLst>
                                      </p:cBhvr>
                                      <p:to>
                                        <p:strVal val="visible"/>
                                      </p:to>
                                    </p:set>
                                    <p:animEffect transition="in" filter="fade">
                                      <p:cBhvr>
                                        <p:cTn id="258" dur="500"/>
                                        <p:tgtEl>
                                          <p:spTgt spid="151"/>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72"/>
                                        </p:tgtEl>
                                        <p:attrNameLst>
                                          <p:attrName>style.visibility</p:attrName>
                                        </p:attrNameLst>
                                      </p:cBhvr>
                                      <p:to>
                                        <p:strVal val="visible"/>
                                      </p:to>
                                    </p:set>
                                    <p:animEffect transition="in" filter="fade">
                                      <p:cBhvr>
                                        <p:cTn id="261" dur="500"/>
                                        <p:tgtEl>
                                          <p:spTgt spid="17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77"/>
                                        </p:tgtEl>
                                        <p:attrNameLst>
                                          <p:attrName>style.visibility</p:attrName>
                                        </p:attrNameLst>
                                      </p:cBhvr>
                                      <p:to>
                                        <p:strVal val="visible"/>
                                      </p:to>
                                    </p:set>
                                    <p:animEffect transition="in" filter="fade">
                                      <p:cBhvr>
                                        <p:cTn id="264" dur="500"/>
                                        <p:tgtEl>
                                          <p:spTgt spid="177"/>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9">
                                            <p:txEl>
                                              <p:pRg st="0" end="0"/>
                                            </p:txEl>
                                          </p:spTgt>
                                        </p:tgtEl>
                                        <p:attrNameLst>
                                          <p:attrName>style.visibility</p:attrName>
                                        </p:attrNameLst>
                                      </p:cBhvr>
                                      <p:to>
                                        <p:strVal val="visible"/>
                                      </p:to>
                                    </p:set>
                                    <p:animEffect transition="in" filter="fade">
                                      <p:cBhvr>
                                        <p:cTn id="267" dur="500"/>
                                        <p:tgtEl>
                                          <p:spTgt spid="19">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60">
                                            <p:txEl>
                                              <p:pRg st="0" end="0"/>
                                            </p:txEl>
                                          </p:spTgt>
                                        </p:tgtEl>
                                        <p:attrNameLst>
                                          <p:attrName>style.visibility</p:attrName>
                                        </p:attrNameLst>
                                      </p:cBhvr>
                                      <p:to>
                                        <p:strVal val="visible"/>
                                      </p:to>
                                    </p:set>
                                    <p:animEffect transition="in" filter="fade">
                                      <p:cBhvr>
                                        <p:cTn id="270" dur="500"/>
                                        <p:tgtEl>
                                          <p:spTgt spid="60">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311"/>
                                        </p:tgtEl>
                                        <p:attrNameLst>
                                          <p:attrName>style.visibility</p:attrName>
                                        </p:attrNameLst>
                                      </p:cBhvr>
                                      <p:to>
                                        <p:strVal val="visible"/>
                                      </p:to>
                                    </p:set>
                                    <p:animEffect transition="in" filter="fade">
                                      <p:cBhvr>
                                        <p:cTn id="273" dur="500"/>
                                        <p:tgtEl>
                                          <p:spTgt spid="31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732"/>
                                        </p:tgtEl>
                                        <p:attrNameLst>
                                          <p:attrName>style.visibility</p:attrName>
                                        </p:attrNameLst>
                                      </p:cBhvr>
                                      <p:to>
                                        <p:strVal val="visible"/>
                                      </p:to>
                                    </p:set>
                                    <p:animEffect transition="in" filter="fade">
                                      <p:cBhvr>
                                        <p:cTn id="276" dur="500"/>
                                        <p:tgtEl>
                                          <p:spTgt spid="73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067">
                                            <p:txEl>
                                              <p:pRg st="0" end="0"/>
                                            </p:txEl>
                                          </p:spTgt>
                                        </p:tgtEl>
                                        <p:attrNameLst>
                                          <p:attrName>style.visibility</p:attrName>
                                        </p:attrNameLst>
                                      </p:cBhvr>
                                      <p:to>
                                        <p:strVal val="visible"/>
                                      </p:to>
                                    </p:set>
                                    <p:animEffect transition="in" filter="fade">
                                      <p:cBhvr>
                                        <p:cTn id="279" dur="500"/>
                                        <p:tgtEl>
                                          <p:spTgt spid="2067">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30"/>
                                        </p:tgtEl>
                                        <p:attrNameLst>
                                          <p:attrName>style.visibility</p:attrName>
                                        </p:attrNameLst>
                                      </p:cBhvr>
                                      <p:to>
                                        <p:strVal val="visible"/>
                                      </p:to>
                                    </p:set>
                                    <p:animEffect transition="in" filter="fade">
                                      <p:cBhvr>
                                        <p:cTn id="282" dur="500"/>
                                        <p:tgtEl>
                                          <p:spTgt spid="130"/>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38"/>
                                        </p:tgtEl>
                                        <p:attrNameLst>
                                          <p:attrName>style.opacity</p:attrName>
                                        </p:attrNameLst>
                                      </p:cBhvr>
                                      <p:to>
                                        <p:strVal val="1"/>
                                      </p:to>
                                    </p:set>
                                    <p:animEffect filter="image" prLst="opacity: 1">
                                      <p:cBhvr rctx="IE">
                                        <p:cTn id="287" dur="indefinite"/>
                                        <p:tgtEl>
                                          <p:spTgt spid="138"/>
                                        </p:tgtEl>
                                      </p:cBhvr>
                                    </p:animEffect>
                                  </p:childTnLst>
                                </p:cTn>
                              </p:par>
                              <p:par>
                                <p:cTn id="288" presetID="9" presetClass="emph" presetSubtype="0" grpId="2" nodeType="withEffect">
                                  <p:stCondLst>
                                    <p:cond delay="0"/>
                                  </p:stCondLst>
                                  <p:childTnLst>
                                    <p:set>
                                      <p:cBhvr>
                                        <p:cTn id="289" dur="indefinite"/>
                                        <p:tgtEl>
                                          <p:spTgt spid="139"/>
                                        </p:tgtEl>
                                        <p:attrNameLst>
                                          <p:attrName>style.opacity</p:attrName>
                                        </p:attrNameLst>
                                      </p:cBhvr>
                                      <p:to>
                                        <p:strVal val="1"/>
                                      </p:to>
                                    </p:set>
                                    <p:animEffect filter="image" prLst="opacity: 1">
                                      <p:cBhvr rctx="IE">
                                        <p:cTn id="290" dur="indefinite"/>
                                        <p:tgtEl>
                                          <p:spTgt spid="139"/>
                                        </p:tgtEl>
                                      </p:cBhvr>
                                    </p:animEffect>
                                  </p:childTnLst>
                                </p:cTn>
                              </p:par>
                              <p:par>
                                <p:cTn id="291" presetID="9" presetClass="emph" presetSubtype="0" grpId="2" nodeType="withEffect">
                                  <p:stCondLst>
                                    <p:cond delay="0"/>
                                  </p:stCondLst>
                                  <p:childTnLst>
                                    <p:set>
                                      <p:cBhvr>
                                        <p:cTn id="292" dur="indefinite"/>
                                        <p:tgtEl>
                                          <p:spTgt spid="140"/>
                                        </p:tgtEl>
                                        <p:attrNameLst>
                                          <p:attrName>style.opacity</p:attrName>
                                        </p:attrNameLst>
                                      </p:cBhvr>
                                      <p:to>
                                        <p:strVal val="1"/>
                                      </p:to>
                                    </p:set>
                                    <p:animEffect filter="image" prLst="opacity: 1">
                                      <p:cBhvr rctx="IE">
                                        <p:cTn id="293" dur="indefinite"/>
                                        <p:tgtEl>
                                          <p:spTgt spid="140"/>
                                        </p:tgtEl>
                                      </p:cBhvr>
                                    </p:animEffect>
                                  </p:childTnLst>
                                </p:cTn>
                              </p:par>
                              <p:par>
                                <p:cTn id="294" presetID="9" presetClass="emph" presetSubtype="0" grpId="2" nodeType="withEffect">
                                  <p:stCondLst>
                                    <p:cond delay="0"/>
                                  </p:stCondLst>
                                  <p:childTnLst>
                                    <p:set>
                                      <p:cBhvr>
                                        <p:cTn id="295" dur="indefinite"/>
                                        <p:tgtEl>
                                          <p:spTgt spid="141"/>
                                        </p:tgtEl>
                                        <p:attrNameLst>
                                          <p:attrName>style.opacity</p:attrName>
                                        </p:attrNameLst>
                                      </p:cBhvr>
                                      <p:to>
                                        <p:strVal val="1"/>
                                      </p:to>
                                    </p:set>
                                    <p:animEffect filter="image" prLst="opacity: 1">
                                      <p:cBhvr rctx="IE">
                                        <p:cTn id="296" dur="indefinite"/>
                                        <p:tgtEl>
                                          <p:spTgt spid="141"/>
                                        </p:tgtEl>
                                      </p:cBhvr>
                                    </p:animEffect>
                                  </p:childTnLst>
                                </p:cTn>
                              </p:par>
                              <p:par>
                                <p:cTn id="297" presetID="9" presetClass="emph" presetSubtype="0" nodeType="withEffect">
                                  <p:stCondLst>
                                    <p:cond delay="0"/>
                                  </p:stCondLst>
                                  <p:childTnLst>
                                    <p:set>
                                      <p:cBhvr>
                                        <p:cTn id="298" dur="indefinite"/>
                                        <p:tgtEl>
                                          <p:spTgt spid="143"/>
                                        </p:tgtEl>
                                        <p:attrNameLst>
                                          <p:attrName>style.opacity</p:attrName>
                                        </p:attrNameLst>
                                      </p:cBhvr>
                                      <p:to>
                                        <p:strVal val="1"/>
                                      </p:to>
                                    </p:set>
                                    <p:animEffect filter="image" prLst="opacity: 1">
                                      <p:cBhvr rctx="IE">
                                        <p:cTn id="299" dur="indefinite"/>
                                        <p:tgtEl>
                                          <p:spTgt spid="143"/>
                                        </p:tgtEl>
                                      </p:cBhvr>
                                    </p:animEffect>
                                  </p:childTnLst>
                                </p:cTn>
                              </p:par>
                              <p:par>
                                <p:cTn id="300" presetID="9" presetClass="emph" presetSubtype="0" nodeType="withEffect">
                                  <p:stCondLst>
                                    <p:cond delay="0"/>
                                  </p:stCondLst>
                                  <p:childTnLst>
                                    <p:set>
                                      <p:cBhvr>
                                        <p:cTn id="301" dur="indefinite"/>
                                        <p:tgtEl>
                                          <p:spTgt spid="144"/>
                                        </p:tgtEl>
                                        <p:attrNameLst>
                                          <p:attrName>style.opacity</p:attrName>
                                        </p:attrNameLst>
                                      </p:cBhvr>
                                      <p:to>
                                        <p:strVal val="1"/>
                                      </p:to>
                                    </p:set>
                                    <p:animEffect filter="image" prLst="opacity: 1">
                                      <p:cBhvr rctx="IE">
                                        <p:cTn id="302" dur="indefinite"/>
                                        <p:tgtEl>
                                          <p:spTgt spid="144"/>
                                        </p:tgtEl>
                                      </p:cBhvr>
                                    </p:animEffect>
                                  </p:childTnLst>
                                </p:cTn>
                              </p:par>
                              <p:par>
                                <p:cTn id="303" presetID="9" presetClass="emph" presetSubtype="0" nodeType="withEffect">
                                  <p:stCondLst>
                                    <p:cond delay="0"/>
                                  </p:stCondLst>
                                  <p:childTnLst>
                                    <p:set>
                                      <p:cBhvr>
                                        <p:cTn id="304" dur="indefinite"/>
                                        <p:tgtEl>
                                          <p:spTgt spid="148"/>
                                        </p:tgtEl>
                                        <p:attrNameLst>
                                          <p:attrName>style.opacity</p:attrName>
                                        </p:attrNameLst>
                                      </p:cBhvr>
                                      <p:to>
                                        <p:strVal val="1"/>
                                      </p:to>
                                    </p:set>
                                    <p:animEffect filter="image" prLst="opacity: 1">
                                      <p:cBhvr rctx="IE">
                                        <p:cTn id="305" dur="indefinite"/>
                                        <p:tgtEl>
                                          <p:spTgt spid="148"/>
                                        </p:tgtEl>
                                      </p:cBhvr>
                                    </p:animEffect>
                                  </p:childTnLst>
                                </p:cTn>
                              </p:par>
                              <p:par>
                                <p:cTn id="306" presetID="9" presetClass="emph" presetSubtype="0" nodeType="withEffect">
                                  <p:stCondLst>
                                    <p:cond delay="0"/>
                                  </p:stCondLst>
                                  <p:childTnLst>
                                    <p:set>
                                      <p:cBhvr>
                                        <p:cTn id="307" dur="indefinite"/>
                                        <p:tgtEl>
                                          <p:spTgt spid="149"/>
                                        </p:tgtEl>
                                        <p:attrNameLst>
                                          <p:attrName>style.opacity</p:attrName>
                                        </p:attrNameLst>
                                      </p:cBhvr>
                                      <p:to>
                                        <p:strVal val="1"/>
                                      </p:to>
                                    </p:set>
                                    <p:animEffect filter="image" prLst="opacity: 1">
                                      <p:cBhvr rctx="IE">
                                        <p:cTn id="308" dur="indefinite"/>
                                        <p:tgtEl>
                                          <p:spTgt spid="149"/>
                                        </p:tgtEl>
                                      </p:cBhvr>
                                    </p:animEffect>
                                  </p:childTnLst>
                                </p:cTn>
                              </p:par>
                              <p:par>
                                <p:cTn id="309" presetID="9" presetClass="emph" presetSubtype="0" grpId="2" nodeType="withEffect">
                                  <p:stCondLst>
                                    <p:cond delay="0"/>
                                  </p:stCondLst>
                                  <p:childTnLst>
                                    <p:set>
                                      <p:cBhvr>
                                        <p:cTn id="310" dur="indefinite"/>
                                        <p:tgtEl>
                                          <p:spTgt spid="152"/>
                                        </p:tgtEl>
                                        <p:attrNameLst>
                                          <p:attrName>style.opacity</p:attrName>
                                        </p:attrNameLst>
                                      </p:cBhvr>
                                      <p:to>
                                        <p:strVal val="1"/>
                                      </p:to>
                                    </p:set>
                                    <p:animEffect filter="image" prLst="opacity: 1">
                                      <p:cBhvr rctx="IE">
                                        <p:cTn id="311" dur="indefinite"/>
                                        <p:tgtEl>
                                          <p:spTgt spid="152"/>
                                        </p:tgtEl>
                                      </p:cBhvr>
                                    </p:animEffect>
                                  </p:childTnLst>
                                </p:cTn>
                              </p:par>
                              <p:par>
                                <p:cTn id="312" presetID="9" presetClass="emph" presetSubtype="0" grpId="2" nodeType="withEffect">
                                  <p:stCondLst>
                                    <p:cond delay="0"/>
                                  </p:stCondLst>
                                  <p:childTnLst>
                                    <p:set>
                                      <p:cBhvr>
                                        <p:cTn id="313" dur="indefinite"/>
                                        <p:tgtEl>
                                          <p:spTgt spid="169"/>
                                        </p:tgtEl>
                                        <p:attrNameLst>
                                          <p:attrName>style.opacity</p:attrName>
                                        </p:attrNameLst>
                                      </p:cBhvr>
                                      <p:to>
                                        <p:strVal val="1"/>
                                      </p:to>
                                    </p:set>
                                    <p:animEffect filter="image" prLst="opacity: 1">
                                      <p:cBhvr rctx="IE">
                                        <p:cTn id="314" dur="indefinite"/>
                                        <p:tgtEl>
                                          <p:spTgt spid="169"/>
                                        </p:tgtEl>
                                      </p:cBhvr>
                                    </p:animEffect>
                                  </p:childTnLst>
                                </p:cTn>
                              </p:par>
                              <p:par>
                                <p:cTn id="315" presetID="9" presetClass="emph" presetSubtype="0" grpId="2" nodeType="withEffect">
                                  <p:stCondLst>
                                    <p:cond delay="0"/>
                                  </p:stCondLst>
                                  <p:childTnLst>
                                    <p:set>
                                      <p:cBhvr>
                                        <p:cTn id="316" dur="indefinite"/>
                                        <p:tgtEl>
                                          <p:spTgt spid="170"/>
                                        </p:tgtEl>
                                        <p:attrNameLst>
                                          <p:attrName>style.opacity</p:attrName>
                                        </p:attrNameLst>
                                      </p:cBhvr>
                                      <p:to>
                                        <p:strVal val="1"/>
                                      </p:to>
                                    </p:set>
                                    <p:animEffect filter="image" prLst="opacity: 1">
                                      <p:cBhvr rctx="IE">
                                        <p:cTn id="317" dur="indefinite"/>
                                        <p:tgtEl>
                                          <p:spTgt spid="170"/>
                                        </p:tgtEl>
                                      </p:cBhvr>
                                    </p:animEffect>
                                  </p:childTnLst>
                                </p:cTn>
                              </p:par>
                              <p:par>
                                <p:cTn id="318" presetID="9" presetClass="emph" presetSubtype="0" grpId="2" nodeType="withEffect">
                                  <p:stCondLst>
                                    <p:cond delay="0"/>
                                  </p:stCondLst>
                                  <p:childTnLst>
                                    <p:set>
                                      <p:cBhvr>
                                        <p:cTn id="319" dur="indefinite"/>
                                        <p:tgtEl>
                                          <p:spTgt spid="171"/>
                                        </p:tgtEl>
                                        <p:attrNameLst>
                                          <p:attrName>style.opacity</p:attrName>
                                        </p:attrNameLst>
                                      </p:cBhvr>
                                      <p:to>
                                        <p:strVal val="1"/>
                                      </p:to>
                                    </p:set>
                                    <p:animEffect filter="image" prLst="opacity: 1">
                                      <p:cBhvr rctx="IE">
                                        <p:cTn id="320" dur="indefinite"/>
                                        <p:tgtEl>
                                          <p:spTgt spid="171"/>
                                        </p:tgtEl>
                                      </p:cBhvr>
                                    </p:animEffect>
                                  </p:childTnLst>
                                </p:cTn>
                              </p:par>
                              <p:par>
                                <p:cTn id="321" presetID="9" presetClass="emph" presetSubtype="0" grpId="2" nodeType="withEffect">
                                  <p:stCondLst>
                                    <p:cond delay="0"/>
                                  </p:stCondLst>
                                  <p:childTnLst>
                                    <p:set>
                                      <p:cBhvr>
                                        <p:cTn id="322" dur="indefinite"/>
                                        <p:tgtEl>
                                          <p:spTgt spid="173"/>
                                        </p:tgtEl>
                                        <p:attrNameLst>
                                          <p:attrName>style.opacity</p:attrName>
                                        </p:attrNameLst>
                                      </p:cBhvr>
                                      <p:to>
                                        <p:strVal val="1"/>
                                      </p:to>
                                    </p:set>
                                    <p:animEffect filter="image" prLst="opacity: 1">
                                      <p:cBhvr rctx="IE">
                                        <p:cTn id="323" dur="indefinite"/>
                                        <p:tgtEl>
                                          <p:spTgt spid="173"/>
                                        </p:tgtEl>
                                      </p:cBhvr>
                                    </p:animEffect>
                                  </p:childTnLst>
                                </p:cTn>
                              </p:par>
                              <p:par>
                                <p:cTn id="324" presetID="9" presetClass="emph" presetSubtype="0" grpId="2" nodeType="withEffect">
                                  <p:stCondLst>
                                    <p:cond delay="0"/>
                                  </p:stCondLst>
                                  <p:childTnLst>
                                    <p:set>
                                      <p:cBhvr>
                                        <p:cTn id="325" dur="indefinite"/>
                                        <p:tgtEl>
                                          <p:spTgt spid="174"/>
                                        </p:tgtEl>
                                        <p:attrNameLst>
                                          <p:attrName>style.opacity</p:attrName>
                                        </p:attrNameLst>
                                      </p:cBhvr>
                                      <p:to>
                                        <p:strVal val="1"/>
                                      </p:to>
                                    </p:set>
                                    <p:animEffect filter="image" prLst="opacity: 1">
                                      <p:cBhvr rctx="IE">
                                        <p:cTn id="326" dur="indefinite"/>
                                        <p:tgtEl>
                                          <p:spTgt spid="174"/>
                                        </p:tgtEl>
                                      </p:cBhvr>
                                    </p:animEffect>
                                  </p:childTnLst>
                                </p:cTn>
                              </p:par>
                              <p:par>
                                <p:cTn id="327" presetID="9" presetClass="emph" presetSubtype="0" grpId="2" nodeType="withEffect">
                                  <p:stCondLst>
                                    <p:cond delay="0"/>
                                  </p:stCondLst>
                                  <p:childTnLst>
                                    <p:set>
                                      <p:cBhvr>
                                        <p:cTn id="328" dur="indefinite"/>
                                        <p:tgtEl>
                                          <p:spTgt spid="175"/>
                                        </p:tgtEl>
                                        <p:attrNameLst>
                                          <p:attrName>style.opacity</p:attrName>
                                        </p:attrNameLst>
                                      </p:cBhvr>
                                      <p:to>
                                        <p:strVal val="1"/>
                                      </p:to>
                                    </p:set>
                                    <p:animEffect filter="image" prLst="opacity: 1">
                                      <p:cBhvr rctx="IE">
                                        <p:cTn id="329" dur="indefinite"/>
                                        <p:tgtEl>
                                          <p:spTgt spid="175"/>
                                        </p:tgtEl>
                                      </p:cBhvr>
                                    </p:animEffect>
                                  </p:childTnLst>
                                </p:cTn>
                              </p:par>
                              <p:par>
                                <p:cTn id="330" presetID="9" presetClass="emph" presetSubtype="0" grpId="2" nodeType="withEffect">
                                  <p:stCondLst>
                                    <p:cond delay="0"/>
                                  </p:stCondLst>
                                  <p:childTnLst>
                                    <p:set>
                                      <p:cBhvr>
                                        <p:cTn id="331" dur="indefinite"/>
                                        <p:tgtEl>
                                          <p:spTgt spid="176"/>
                                        </p:tgtEl>
                                        <p:attrNameLst>
                                          <p:attrName>style.opacity</p:attrName>
                                        </p:attrNameLst>
                                      </p:cBhvr>
                                      <p:to>
                                        <p:strVal val="1"/>
                                      </p:to>
                                    </p:set>
                                    <p:animEffect filter="image" prLst="opacity: 1">
                                      <p:cBhvr rctx="IE">
                                        <p:cTn id="332" dur="indefinite"/>
                                        <p:tgtEl>
                                          <p:spTgt spid="176"/>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12">
                                            <p:txEl>
                                              <p:pRg st="0" end="0"/>
                                            </p:txEl>
                                          </p:spTgt>
                                        </p:tgtEl>
                                        <p:attrNameLst>
                                          <p:attrName>style.opacity</p:attrName>
                                        </p:attrNameLst>
                                      </p:cBhvr>
                                      <p:to>
                                        <p:strVal val="1"/>
                                      </p:to>
                                    </p:set>
                                    <p:animEffect filter="image" prLst="opacity: 1">
                                      <p:cBhvr rctx="IE">
                                        <p:cTn id="338" dur="indefinite"/>
                                        <p:tgtEl>
                                          <p:spTgt spid="12">
                                            <p:txEl>
                                              <p:pRg st="0" end="0"/>
                                            </p:txEl>
                                          </p:spTgt>
                                        </p:tgtEl>
                                      </p:cBhvr>
                                    </p:animEffect>
                                  </p:childTnLst>
                                </p:cTn>
                              </p:par>
                              <p:par>
                                <p:cTn id="339" presetID="9" presetClass="emph" presetSubtype="0" grpId="2" nodeType="withEffect">
                                  <p:stCondLst>
                                    <p:cond delay="0"/>
                                  </p:stCondLst>
                                  <p:childTnLst>
                                    <p:set>
                                      <p:cBhvr>
                                        <p:cTn id="340" dur="indefinite"/>
                                        <p:tgtEl>
                                          <p:spTgt spid="16">
                                            <p:txEl>
                                              <p:pRg st="0" end="0"/>
                                            </p:txEl>
                                          </p:spTgt>
                                        </p:tgtEl>
                                        <p:attrNameLst>
                                          <p:attrName>style.opacity</p:attrName>
                                        </p:attrNameLst>
                                      </p:cBhvr>
                                      <p:to>
                                        <p:strVal val="1"/>
                                      </p:to>
                                    </p:set>
                                    <p:animEffect filter="image" prLst="opacity: 1">
                                      <p:cBhvr rctx="IE">
                                        <p:cTn id="341" dur="indefinite"/>
                                        <p:tgtEl>
                                          <p:spTgt spid="16">
                                            <p:txEl>
                                              <p:pRg st="0" end="0"/>
                                            </p:txEl>
                                          </p:spTgt>
                                        </p:tgtEl>
                                      </p:cBhvr>
                                    </p:animEffect>
                                  </p:childTnLst>
                                </p:cTn>
                              </p:par>
                              <p:par>
                                <p:cTn id="342" presetID="9" presetClass="emph" presetSubtype="0" grpId="2" nodeType="withEffect">
                                  <p:stCondLst>
                                    <p:cond delay="0"/>
                                  </p:stCondLst>
                                  <p:childTnLst>
                                    <p:set>
                                      <p:cBhvr>
                                        <p:cTn id="343" dur="indefinite"/>
                                        <p:tgtEl>
                                          <p:spTgt spid="18">
                                            <p:txEl>
                                              <p:pRg st="0" end="0"/>
                                            </p:txEl>
                                          </p:spTgt>
                                        </p:tgtEl>
                                        <p:attrNameLst>
                                          <p:attrName>style.opacity</p:attrName>
                                        </p:attrNameLst>
                                      </p:cBhvr>
                                      <p:to>
                                        <p:strVal val="1"/>
                                      </p:to>
                                    </p:set>
                                    <p:animEffect filter="image" prLst="opacity: 1">
                                      <p:cBhvr rctx="IE">
                                        <p:cTn id="344" dur="indefinite"/>
                                        <p:tgtEl>
                                          <p:spTgt spid="18">
                                            <p:txEl>
                                              <p:pRg st="0" end="0"/>
                                            </p:txEl>
                                          </p:spTgt>
                                        </p:tgtEl>
                                      </p:cBhvr>
                                    </p:animEffect>
                                  </p:childTnLst>
                                </p:cTn>
                              </p:par>
                              <p:par>
                                <p:cTn id="345" presetID="9" presetClass="emph" presetSubtype="0" grpId="2" nodeType="withEffect">
                                  <p:stCondLst>
                                    <p:cond delay="0"/>
                                  </p:stCondLst>
                                  <p:childTnLst>
                                    <p:set>
                                      <p:cBhvr>
                                        <p:cTn id="346" dur="indefinite"/>
                                        <p:tgtEl>
                                          <p:spTgt spid="56">
                                            <p:txEl>
                                              <p:pRg st="0" end="0"/>
                                            </p:txEl>
                                          </p:spTgt>
                                        </p:tgtEl>
                                        <p:attrNameLst>
                                          <p:attrName>style.opacity</p:attrName>
                                        </p:attrNameLst>
                                      </p:cBhvr>
                                      <p:to>
                                        <p:strVal val="1"/>
                                      </p:to>
                                    </p:set>
                                    <p:animEffect filter="image" prLst="opacity: 1">
                                      <p:cBhvr rctx="IE">
                                        <p:cTn id="347" dur="indefinite"/>
                                        <p:tgtEl>
                                          <p:spTgt spid="56">
                                            <p:txEl>
                                              <p:pRg st="0" end="0"/>
                                            </p:txEl>
                                          </p:spTgt>
                                        </p:tgtEl>
                                      </p:cBhvr>
                                    </p:animEffect>
                                  </p:childTnLst>
                                </p:cTn>
                              </p:par>
                              <p:par>
                                <p:cTn id="348" presetID="9" presetClass="emph" presetSubtype="0" grpId="2" nodeType="withEffect">
                                  <p:stCondLst>
                                    <p:cond delay="0"/>
                                  </p:stCondLst>
                                  <p:childTnLst>
                                    <p:set>
                                      <p:cBhvr>
                                        <p:cTn id="349" dur="indefinite"/>
                                        <p:tgtEl>
                                          <p:spTgt spid="57">
                                            <p:txEl>
                                              <p:pRg st="0" end="0"/>
                                            </p:txEl>
                                          </p:spTgt>
                                        </p:tgtEl>
                                        <p:attrNameLst>
                                          <p:attrName>style.opacity</p:attrName>
                                        </p:attrNameLst>
                                      </p:cBhvr>
                                      <p:to>
                                        <p:strVal val="1"/>
                                      </p:to>
                                    </p:set>
                                    <p:animEffect filter="image" prLst="opacity: 1">
                                      <p:cBhvr rctx="IE">
                                        <p:cTn id="350" dur="indefinite"/>
                                        <p:tgtEl>
                                          <p:spTgt spid="57">
                                            <p:txEl>
                                              <p:pRg st="0" end="0"/>
                                            </p:txEl>
                                          </p:spTgt>
                                        </p:tgtEl>
                                      </p:cBhvr>
                                    </p:animEffect>
                                  </p:childTnLst>
                                </p:cTn>
                              </p:par>
                              <p:par>
                                <p:cTn id="351" presetID="9" presetClass="emph" presetSubtype="0" grpId="2" nodeType="withEffect">
                                  <p:stCondLst>
                                    <p:cond delay="0"/>
                                  </p:stCondLst>
                                  <p:childTnLst>
                                    <p:set>
                                      <p:cBhvr>
                                        <p:cTn id="352" dur="indefinite"/>
                                        <p:tgtEl>
                                          <p:spTgt spid="58">
                                            <p:txEl>
                                              <p:pRg st="0" end="0"/>
                                            </p:txEl>
                                          </p:spTgt>
                                        </p:tgtEl>
                                        <p:attrNameLst>
                                          <p:attrName>style.opacity</p:attrName>
                                        </p:attrNameLst>
                                      </p:cBhvr>
                                      <p:to>
                                        <p:strVal val="1"/>
                                      </p:to>
                                    </p:set>
                                    <p:animEffect filter="image" prLst="opacity: 1">
                                      <p:cBhvr rctx="IE">
                                        <p:cTn id="353" dur="indefinite"/>
                                        <p:tgtEl>
                                          <p:spTgt spid="58">
                                            <p:txEl>
                                              <p:pRg st="0" end="0"/>
                                            </p:txEl>
                                          </p:spTgt>
                                        </p:tgtEl>
                                      </p:cBhvr>
                                    </p:animEffect>
                                  </p:childTnLst>
                                </p:cTn>
                              </p:par>
                              <p:par>
                                <p:cTn id="354" presetID="9" presetClass="emph" presetSubtype="0" grpId="2" nodeType="withEffect">
                                  <p:stCondLst>
                                    <p:cond delay="0"/>
                                  </p:stCondLst>
                                  <p:childTnLst>
                                    <p:set>
                                      <p:cBhvr>
                                        <p:cTn id="355" dur="indefinite"/>
                                        <p:tgtEl>
                                          <p:spTgt spid="59">
                                            <p:txEl>
                                              <p:pRg st="0" end="0"/>
                                            </p:txEl>
                                          </p:spTgt>
                                        </p:tgtEl>
                                        <p:attrNameLst>
                                          <p:attrName>style.opacity</p:attrName>
                                        </p:attrNameLst>
                                      </p:cBhvr>
                                      <p:to>
                                        <p:strVal val="1"/>
                                      </p:to>
                                    </p:set>
                                    <p:animEffect filter="image" prLst="opacity: 1">
                                      <p:cBhvr rctx="IE">
                                        <p:cTn id="356" dur="indefinite"/>
                                        <p:tgtEl>
                                          <p:spTgt spid="59">
                                            <p:txEl>
                                              <p:pRg st="0" end="0"/>
                                            </p:txEl>
                                          </p:spTgt>
                                        </p:tgtEl>
                                      </p:cBhvr>
                                    </p:animEffect>
                                  </p:childTnLst>
                                </p:cTn>
                              </p:par>
                              <p:par>
                                <p:cTn id="357" presetID="9" presetClass="emph" presetSubtype="0" grpId="2" nodeType="withEffect">
                                  <p:stCondLst>
                                    <p:cond delay="0"/>
                                  </p:stCondLst>
                                  <p:childTnLst>
                                    <p:set>
                                      <p:cBhvr>
                                        <p:cTn id="358" dur="indefinite"/>
                                        <p:tgtEl>
                                          <p:spTgt spid="765"/>
                                        </p:tgtEl>
                                        <p:attrNameLst>
                                          <p:attrName>style.opacity</p:attrName>
                                        </p:attrNameLst>
                                      </p:cBhvr>
                                      <p:to>
                                        <p:strVal val="1"/>
                                      </p:to>
                                    </p:set>
                                    <p:animEffect filter="image" prLst="opacity: 1">
                                      <p:cBhvr rctx="IE">
                                        <p:cTn id="359" dur="indefinite"/>
                                        <p:tgtEl>
                                          <p:spTgt spid="765"/>
                                        </p:tgtEl>
                                      </p:cBhvr>
                                    </p:animEffect>
                                  </p:childTnLst>
                                </p:cTn>
                              </p:par>
                              <p:par>
                                <p:cTn id="360" presetID="9" presetClass="emph" presetSubtype="0" grpId="2" nodeType="withEffect">
                                  <p:stCondLst>
                                    <p:cond delay="0"/>
                                  </p:stCondLst>
                                  <p:childTnLst>
                                    <p:set>
                                      <p:cBhvr>
                                        <p:cTn id="361" dur="indefinite"/>
                                        <p:tgtEl>
                                          <p:spTgt spid="766"/>
                                        </p:tgtEl>
                                        <p:attrNameLst>
                                          <p:attrName>style.opacity</p:attrName>
                                        </p:attrNameLst>
                                      </p:cBhvr>
                                      <p:to>
                                        <p:strVal val="1"/>
                                      </p:to>
                                    </p:set>
                                    <p:animEffect filter="image" prLst="opacity: 1">
                                      <p:cBhvr rctx="IE">
                                        <p:cTn id="362" dur="indefinite"/>
                                        <p:tgtEl>
                                          <p:spTgt spid="766"/>
                                        </p:tgtEl>
                                      </p:cBhvr>
                                    </p:animEffect>
                                  </p:childTnLst>
                                </p:cTn>
                              </p:par>
                              <p:par>
                                <p:cTn id="363" presetID="9" presetClass="emph" presetSubtype="0" grpId="2" nodeType="withEffect">
                                  <p:stCondLst>
                                    <p:cond delay="0"/>
                                  </p:stCondLst>
                                  <p:childTnLst>
                                    <p:set>
                                      <p:cBhvr>
                                        <p:cTn id="364" dur="indefinite"/>
                                        <p:tgtEl>
                                          <p:spTgt spid="310"/>
                                        </p:tgtEl>
                                        <p:attrNameLst>
                                          <p:attrName>style.opacity</p:attrName>
                                        </p:attrNameLst>
                                      </p:cBhvr>
                                      <p:to>
                                        <p:strVal val="1"/>
                                      </p:to>
                                    </p:set>
                                    <p:animEffect filter="image" prLst="opacity: 1">
                                      <p:cBhvr rctx="IE">
                                        <p:cTn id="365" dur="indefinite"/>
                                        <p:tgtEl>
                                          <p:spTgt spid="310"/>
                                        </p:tgtEl>
                                      </p:cBhvr>
                                    </p:animEffect>
                                  </p:childTnLst>
                                </p:cTn>
                              </p:par>
                              <p:par>
                                <p:cTn id="366" presetID="9" presetClass="emph" presetSubtype="0" grpId="2" nodeType="withEffect">
                                  <p:stCondLst>
                                    <p:cond delay="0"/>
                                  </p:stCondLst>
                                  <p:childTnLst>
                                    <p:set>
                                      <p:cBhvr>
                                        <p:cTn id="367" dur="indefinite"/>
                                        <p:tgtEl>
                                          <p:spTgt spid="728"/>
                                        </p:tgtEl>
                                        <p:attrNameLst>
                                          <p:attrName>style.opacity</p:attrName>
                                        </p:attrNameLst>
                                      </p:cBhvr>
                                      <p:to>
                                        <p:strVal val="1"/>
                                      </p:to>
                                    </p:set>
                                    <p:animEffect filter="image" prLst="opacity: 1">
                                      <p:cBhvr rctx="IE">
                                        <p:cTn id="368" dur="indefinite"/>
                                        <p:tgtEl>
                                          <p:spTgt spid="728"/>
                                        </p:tgtEl>
                                      </p:cBhvr>
                                    </p:animEffect>
                                  </p:childTnLst>
                                </p:cTn>
                              </p:par>
                              <p:par>
                                <p:cTn id="369" presetID="9" presetClass="emph" presetSubtype="0" grpId="2" nodeType="withEffect">
                                  <p:stCondLst>
                                    <p:cond delay="0"/>
                                  </p:stCondLst>
                                  <p:childTnLst>
                                    <p:set>
                                      <p:cBhvr>
                                        <p:cTn id="370" dur="indefinite"/>
                                        <p:tgtEl>
                                          <p:spTgt spid="729"/>
                                        </p:tgtEl>
                                        <p:attrNameLst>
                                          <p:attrName>style.opacity</p:attrName>
                                        </p:attrNameLst>
                                      </p:cBhvr>
                                      <p:to>
                                        <p:strVal val="1"/>
                                      </p:to>
                                    </p:set>
                                    <p:animEffect filter="image" prLst="opacity: 1">
                                      <p:cBhvr rctx="IE">
                                        <p:cTn id="371" dur="indefinite"/>
                                        <p:tgtEl>
                                          <p:spTgt spid="729"/>
                                        </p:tgtEl>
                                      </p:cBhvr>
                                    </p:animEffect>
                                  </p:childTnLst>
                                </p:cTn>
                              </p:par>
                              <p:par>
                                <p:cTn id="372" presetID="9" presetClass="emph" presetSubtype="0" grpId="2" nodeType="withEffect">
                                  <p:stCondLst>
                                    <p:cond delay="0"/>
                                  </p:stCondLst>
                                  <p:childTnLst>
                                    <p:set>
                                      <p:cBhvr>
                                        <p:cTn id="373" dur="indefinite"/>
                                        <p:tgtEl>
                                          <p:spTgt spid="730"/>
                                        </p:tgtEl>
                                        <p:attrNameLst>
                                          <p:attrName>style.opacity</p:attrName>
                                        </p:attrNameLst>
                                      </p:cBhvr>
                                      <p:to>
                                        <p:strVal val="1"/>
                                      </p:to>
                                    </p:set>
                                    <p:animEffect filter="image" prLst="opacity: 1">
                                      <p:cBhvr rctx="IE">
                                        <p:cTn id="374" dur="indefinite"/>
                                        <p:tgtEl>
                                          <p:spTgt spid="730"/>
                                        </p:tgtEl>
                                      </p:cBhvr>
                                    </p:animEffect>
                                  </p:childTnLst>
                                </p:cTn>
                              </p:par>
                              <p:par>
                                <p:cTn id="375" presetID="9" presetClass="emph" presetSubtype="0" grpId="2" nodeType="withEffect">
                                  <p:stCondLst>
                                    <p:cond delay="0"/>
                                  </p:stCondLst>
                                  <p:childTnLst>
                                    <p:set>
                                      <p:cBhvr>
                                        <p:cTn id="376" dur="indefinite"/>
                                        <p:tgtEl>
                                          <p:spTgt spid="731"/>
                                        </p:tgtEl>
                                        <p:attrNameLst>
                                          <p:attrName>style.opacity</p:attrName>
                                        </p:attrNameLst>
                                      </p:cBhvr>
                                      <p:to>
                                        <p:strVal val="1"/>
                                      </p:to>
                                    </p:set>
                                    <p:animEffect filter="image" prLst="opacity: 1">
                                      <p:cBhvr rctx="IE">
                                        <p:cTn id="377" dur="indefinite"/>
                                        <p:tgtEl>
                                          <p:spTgt spid="731"/>
                                        </p:tgtEl>
                                      </p:cBhvr>
                                    </p:animEffect>
                                  </p:childTnLst>
                                </p:cTn>
                              </p:par>
                              <p:par>
                                <p:cTn id="378" presetID="9" presetClass="emph" presetSubtype="0" grpId="2" nodeType="withEffect">
                                  <p:stCondLst>
                                    <p:cond delay="0"/>
                                  </p:stCondLst>
                                  <p:childTnLst>
                                    <p:set>
                                      <p:cBhvr>
                                        <p:cTn id="379" dur="indefinite"/>
                                        <p:tgtEl>
                                          <p:spTgt spid="312"/>
                                        </p:tgtEl>
                                        <p:attrNameLst>
                                          <p:attrName>style.opacity</p:attrName>
                                        </p:attrNameLst>
                                      </p:cBhvr>
                                      <p:to>
                                        <p:strVal val="1"/>
                                      </p:to>
                                    </p:set>
                                    <p:animEffect filter="image" prLst="opacity: 1">
                                      <p:cBhvr rctx="IE">
                                        <p:cTn id="380" dur="indefinite"/>
                                        <p:tgtEl>
                                          <p:spTgt spid="312"/>
                                        </p:tgtEl>
                                      </p:cBhvr>
                                    </p:animEffect>
                                  </p:childTnLst>
                                </p:cTn>
                              </p:par>
                              <p:par>
                                <p:cTn id="381" presetID="9" presetClass="emph" presetSubtype="0" grpId="2" nodeType="withEffect">
                                  <p:stCondLst>
                                    <p:cond delay="0"/>
                                  </p:stCondLst>
                                  <p:childTnLst>
                                    <p:set>
                                      <p:cBhvr>
                                        <p:cTn id="382" dur="indefinite"/>
                                        <p:tgtEl>
                                          <p:spTgt spid="93">
                                            <p:txEl>
                                              <p:pRg st="0" end="0"/>
                                            </p:txEl>
                                          </p:spTgt>
                                        </p:tgtEl>
                                        <p:attrNameLst>
                                          <p:attrName>style.opacity</p:attrName>
                                        </p:attrNameLst>
                                      </p:cBhvr>
                                      <p:to>
                                        <p:strVal val="1"/>
                                      </p:to>
                                    </p:set>
                                    <p:animEffect filter="image" prLst="opacity: 1">
                                      <p:cBhvr rctx="IE">
                                        <p:cTn id="383" dur="indefinite"/>
                                        <p:tgtEl>
                                          <p:spTgt spid="93">
                                            <p:txEl>
                                              <p:pRg st="0" end="0"/>
                                            </p:txEl>
                                          </p:spTgt>
                                        </p:tgtEl>
                                      </p:cBhvr>
                                    </p:animEffect>
                                  </p:childTnLst>
                                </p:cTn>
                              </p:par>
                              <p:par>
                                <p:cTn id="384" presetID="9" presetClass="emph" presetSubtype="0" grpId="2" nodeType="withEffect">
                                  <p:stCondLst>
                                    <p:cond delay="0"/>
                                  </p:stCondLst>
                                  <p:childTnLst>
                                    <p:set>
                                      <p:cBhvr>
                                        <p:cTn id="385" dur="indefinite"/>
                                        <p:tgtEl>
                                          <p:spTgt spid="94">
                                            <p:txEl>
                                              <p:pRg st="0" end="0"/>
                                            </p:txEl>
                                          </p:spTgt>
                                        </p:tgtEl>
                                        <p:attrNameLst>
                                          <p:attrName>style.opacity</p:attrName>
                                        </p:attrNameLst>
                                      </p:cBhvr>
                                      <p:to>
                                        <p:strVal val="1"/>
                                      </p:to>
                                    </p:set>
                                    <p:animEffect filter="image" prLst="opacity: 1">
                                      <p:cBhvr rctx="IE">
                                        <p:cTn id="386" dur="indefinite"/>
                                        <p:tgtEl>
                                          <p:spTgt spid="94">
                                            <p:txEl>
                                              <p:pRg st="0" end="0"/>
                                            </p:txEl>
                                          </p:spTgt>
                                        </p:tgtEl>
                                      </p:cBhvr>
                                    </p:animEffect>
                                  </p:childTnLst>
                                </p:cTn>
                              </p:par>
                              <p:par>
                                <p:cTn id="387" presetID="9" presetClass="emph" presetSubtype="0" grpId="2" nodeType="withEffect">
                                  <p:stCondLst>
                                    <p:cond delay="0"/>
                                  </p:stCondLst>
                                  <p:childTnLst>
                                    <p:set>
                                      <p:cBhvr>
                                        <p:cTn id="388" dur="indefinite"/>
                                        <p:tgtEl>
                                          <p:spTgt spid="2065">
                                            <p:txEl>
                                              <p:pRg st="0" end="0"/>
                                            </p:txEl>
                                          </p:spTgt>
                                        </p:tgtEl>
                                        <p:attrNameLst>
                                          <p:attrName>style.opacity</p:attrName>
                                        </p:attrNameLst>
                                      </p:cBhvr>
                                      <p:to>
                                        <p:strVal val="1"/>
                                      </p:to>
                                    </p:set>
                                    <p:animEffect filter="image" prLst="opacity: 1">
                                      <p:cBhvr rctx="IE">
                                        <p:cTn id="389" dur="indefinite"/>
                                        <p:tgtEl>
                                          <p:spTgt spid="2065">
                                            <p:txEl>
                                              <p:pRg st="0" end="0"/>
                                            </p:txEl>
                                          </p:spTgt>
                                        </p:tgtEl>
                                      </p:cBhvr>
                                    </p:animEffect>
                                  </p:childTnLst>
                                </p:cTn>
                              </p:par>
                              <p:par>
                                <p:cTn id="390" presetID="9" presetClass="emph" presetSubtype="0" grpId="2" nodeType="withEffect">
                                  <p:stCondLst>
                                    <p:cond delay="0"/>
                                  </p:stCondLst>
                                  <p:childTnLst>
                                    <p:set>
                                      <p:cBhvr>
                                        <p:cTn id="391" dur="indefinite"/>
                                        <p:tgtEl>
                                          <p:spTgt spid="2066">
                                            <p:txEl>
                                              <p:pRg st="0" end="0"/>
                                            </p:txEl>
                                          </p:spTgt>
                                        </p:tgtEl>
                                        <p:attrNameLst>
                                          <p:attrName>style.opacity</p:attrName>
                                        </p:attrNameLst>
                                      </p:cBhvr>
                                      <p:to>
                                        <p:strVal val="1"/>
                                      </p:to>
                                    </p:set>
                                    <p:animEffect filter="image" prLst="opacity: 1">
                                      <p:cBhvr rctx="IE">
                                        <p:cTn id="392" dur="indefinite"/>
                                        <p:tgtEl>
                                          <p:spTgt spid="2066">
                                            <p:txEl>
                                              <p:pRg st="0" end="0"/>
                                            </p:txEl>
                                          </p:spTgt>
                                        </p:tgtEl>
                                      </p:cBhvr>
                                    </p:animEffect>
                                  </p:childTnLst>
                                </p:cTn>
                              </p:par>
                              <p:par>
                                <p:cTn id="393" presetID="9" presetClass="emph" presetSubtype="0" nodeType="withEffect">
                                  <p:stCondLst>
                                    <p:cond delay="0"/>
                                  </p:stCondLst>
                                  <p:childTnLst>
                                    <p:set>
                                      <p:cBhvr>
                                        <p:cTn id="394" dur="indefinite"/>
                                        <p:tgtEl>
                                          <p:spTgt spid="95"/>
                                        </p:tgtEl>
                                        <p:attrNameLst>
                                          <p:attrName>style.opacity</p:attrName>
                                        </p:attrNameLst>
                                      </p:cBhvr>
                                      <p:to>
                                        <p:strVal val="1"/>
                                      </p:to>
                                    </p:set>
                                    <p:animEffect filter="image" prLst="opacity: 1">
                                      <p:cBhvr rctx="IE">
                                        <p:cTn id="395" dur="indefinite"/>
                                        <p:tgtEl>
                                          <p:spTgt spid="95"/>
                                        </p:tgtEl>
                                      </p:cBhvr>
                                    </p:animEffect>
                                  </p:childTnLst>
                                </p:cTn>
                              </p:par>
                              <p:par>
                                <p:cTn id="396" presetID="9" presetClass="emph" presetSubtype="0" nodeType="withEffect">
                                  <p:stCondLst>
                                    <p:cond delay="0"/>
                                  </p:stCondLst>
                                  <p:childTnLst>
                                    <p:set>
                                      <p:cBhvr>
                                        <p:cTn id="397" dur="indefinite"/>
                                        <p:tgtEl>
                                          <p:spTgt spid="102"/>
                                        </p:tgtEl>
                                        <p:attrNameLst>
                                          <p:attrName>style.opacity</p:attrName>
                                        </p:attrNameLst>
                                      </p:cBhvr>
                                      <p:to>
                                        <p:strVal val="1"/>
                                      </p:to>
                                    </p:set>
                                    <p:animEffect filter="image" prLst="opacity: 1">
                                      <p:cBhvr rctx="IE">
                                        <p:cTn id="398" dur="indefinite"/>
                                        <p:tgtEl>
                                          <p:spTgt spid="102"/>
                                        </p:tgtEl>
                                      </p:cBhvr>
                                    </p:animEffect>
                                  </p:childTnLst>
                                </p:cTn>
                              </p:par>
                              <p:par>
                                <p:cTn id="399" presetID="9" presetClass="emph" presetSubtype="0" nodeType="withEffect">
                                  <p:stCondLst>
                                    <p:cond delay="0"/>
                                  </p:stCondLst>
                                  <p:childTnLst>
                                    <p:set>
                                      <p:cBhvr>
                                        <p:cTn id="400" dur="indefinite"/>
                                        <p:tgtEl>
                                          <p:spTgt spid="113"/>
                                        </p:tgtEl>
                                        <p:attrNameLst>
                                          <p:attrName>style.opacity</p:attrName>
                                        </p:attrNameLst>
                                      </p:cBhvr>
                                      <p:to>
                                        <p:strVal val="1"/>
                                      </p:to>
                                    </p:set>
                                    <p:animEffect filter="image" prLst="opacity: 1">
                                      <p:cBhvr rctx="IE">
                                        <p:cTn id="401" dur="indefinite"/>
                                        <p:tgtEl>
                                          <p:spTgt spid="113"/>
                                        </p:tgtEl>
                                      </p:cBhvr>
                                    </p:animEffect>
                                  </p:childTnLst>
                                </p:cTn>
                              </p:par>
                              <p:par>
                                <p:cTn id="402" presetID="9" presetClass="emph" presetSubtype="0" nodeType="withEffect">
                                  <p:stCondLst>
                                    <p:cond delay="0"/>
                                  </p:stCondLst>
                                  <p:childTnLst>
                                    <p:set>
                                      <p:cBhvr>
                                        <p:cTn id="403" dur="indefinite"/>
                                        <p:tgtEl>
                                          <p:spTgt spid="122"/>
                                        </p:tgtEl>
                                        <p:attrNameLst>
                                          <p:attrName>style.opacity</p:attrName>
                                        </p:attrNameLst>
                                      </p:cBhvr>
                                      <p:to>
                                        <p:strVal val="1"/>
                                      </p:to>
                                    </p:set>
                                    <p:animEffect filter="image" prLst="opacity: 1">
                                      <p:cBhvr rctx="IE">
                                        <p:cTn id="404" dur="indefinite"/>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8" grpId="1" animBg="1"/>
      <p:bldP spid="138" grpId="2" animBg="1"/>
      <p:bldP spid="139" grpId="0" animBg="1"/>
      <p:bldP spid="139" grpId="1" animBg="1"/>
      <p:bldP spid="139" grpId="2" animBg="1"/>
      <p:bldP spid="140" grpId="0" animBg="1"/>
      <p:bldP spid="140" grpId="1" animBg="1"/>
      <p:bldP spid="140" grpId="2" animBg="1"/>
      <p:bldP spid="141" grpId="0" animBg="1"/>
      <p:bldP spid="141" grpId="1" animBg="1"/>
      <p:bldP spid="141" grpId="2" animBg="1"/>
      <p:bldP spid="142" grpId="0" animBg="1"/>
      <p:bldP spid="152" grpId="0" animBg="1"/>
      <p:bldP spid="152" grpId="1" animBg="1"/>
      <p:bldP spid="152" grpId="2" animBg="1"/>
      <p:bldP spid="169" grpId="0" animBg="1"/>
      <p:bldP spid="169" grpId="1" animBg="1"/>
      <p:bldP spid="169" grpId="2" animBg="1"/>
      <p:bldP spid="170" grpId="0" animBg="1"/>
      <p:bldP spid="170" grpId="1" animBg="1"/>
      <p:bldP spid="170" grpId="2" animBg="1"/>
      <p:bldP spid="171" grpId="0" animBg="1"/>
      <p:bldP spid="171" grpId="1" animBg="1"/>
      <p:bldP spid="171" grpId="2" animBg="1"/>
      <p:bldP spid="172" grpId="0"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7" grpId="0" build="p"/>
      <p:bldP spid="7" grpId="1" build="p"/>
      <p:bldP spid="7" grpId="2" build="p"/>
      <p:bldP spid="12" grpId="0" build="p"/>
      <p:bldP spid="12" grpId="1" build="p"/>
      <p:bldP spid="12" grpId="2" build="p"/>
      <p:bldP spid="16" grpId="0" build="p"/>
      <p:bldP spid="16" grpId="1" build="p"/>
      <p:bldP spid="16" grpId="2" build="p"/>
      <p:bldP spid="18" grpId="0" build="p"/>
      <p:bldP spid="18" grpId="1" build="p"/>
      <p:bldP spid="18" grpId="2" build="p"/>
      <p:bldP spid="19" grpId="0" build="p"/>
      <p:bldP spid="56" grpId="0" build="p"/>
      <p:bldP spid="56" grpId="1" build="p"/>
      <p:bldP spid="56" grpId="2" build="p"/>
      <p:bldP spid="57" grpId="0" build="p"/>
      <p:bldP spid="57" grpId="1" build="p"/>
      <p:bldP spid="57" grpId="2" build="p"/>
      <p:bldP spid="58" grpId="0" build="p"/>
      <p:bldP spid="58" grpId="1" build="p"/>
      <p:bldP spid="58" grpId="2" build="p"/>
      <p:bldP spid="59" grpId="0" build="p"/>
      <p:bldP spid="59" grpId="1" build="p"/>
      <p:bldP spid="59" grpId="2" build="p"/>
      <p:bldP spid="60" grpId="0" build="p"/>
      <p:bldP spid="765" grpId="0"/>
      <p:bldP spid="765" grpId="1"/>
      <p:bldP spid="765" grpId="2"/>
      <p:bldP spid="766" grpId="0"/>
      <p:bldP spid="766" grpId="1"/>
      <p:bldP spid="766" grpId="2"/>
      <p:bldP spid="310" grpId="0"/>
      <p:bldP spid="310" grpId="1"/>
      <p:bldP spid="310" grpId="2"/>
      <p:bldP spid="311" grpId="0"/>
      <p:bldP spid="728" grpId="0"/>
      <p:bldP spid="728" grpId="1"/>
      <p:bldP spid="728" grpId="2"/>
      <p:bldP spid="729" grpId="0"/>
      <p:bldP spid="729" grpId="1"/>
      <p:bldP spid="729" grpId="2"/>
      <p:bldP spid="730" grpId="0"/>
      <p:bldP spid="730" grpId="1"/>
      <p:bldP spid="730" grpId="2"/>
      <p:bldP spid="731" grpId="0"/>
      <p:bldP spid="731" grpId="1"/>
      <p:bldP spid="731" grpId="2"/>
      <p:bldP spid="732" grpId="0"/>
      <p:bldP spid="312" grpId="0"/>
      <p:bldP spid="312" grpId="1"/>
      <p:bldP spid="312" grpId="2"/>
      <p:bldP spid="93" grpId="0" build="p"/>
      <p:bldP spid="93" grpId="1" build="p"/>
      <p:bldP spid="93" grpId="2" build="p"/>
      <p:bldP spid="94" grpId="0" build="p"/>
      <p:bldP spid="94" grpId="1" build="p"/>
      <p:bldP spid="94" grpId="2" build="p"/>
      <p:bldP spid="2065" grpId="0" build="p"/>
      <p:bldP spid="2065" grpId="1" build="p"/>
      <p:bldP spid="2065" grpId="2" build="p"/>
      <p:bldP spid="2066" grpId="0" build="p"/>
      <p:bldP spid="2066" grpId="1" build="p"/>
      <p:bldP spid="2066" grpId="2" build="p"/>
      <p:bldP spid="206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511451" y="1853039"/>
            <a:ext cx="10664309" cy="2066078"/>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endParaRPr lang="en-US" sz="2400" b="1" cap="none" spc="100" dirty="0">
              <a:latin typeface="Segoe UI Semibold" charset="0"/>
              <a:ea typeface="Segoe UI Semibold" charset="0"/>
              <a:cs typeface="Segoe UI Semibold" charset="0"/>
            </a:endParaRPr>
          </a:p>
        </p:txBody>
      </p:sp>
      <p:cxnSp>
        <p:nvCxnSpPr>
          <p:cNvPr id="5" name="Straight Connector 4"/>
          <p:cNvCxnSpPr/>
          <p:nvPr/>
        </p:nvCxnSpPr>
        <p:spPr>
          <a:xfrm>
            <a:off x="537472" y="4188094"/>
            <a:ext cx="4957395" cy="713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84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07" name="Rectangle 106">
            <a:extLst>
              <a:ext uri="{FF2B5EF4-FFF2-40B4-BE49-F238E27FC236}">
                <a16:creationId xmlns:a16="http://schemas.microsoft.com/office/drawing/2014/main" id="{496DBF34-4FA1-E645-93E5-D644153F6F0A}"/>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B28BD6AD-EEBD-DA44-84CD-AE3C5BE2F7E7}"/>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9" name="Rectangle 168">
            <a:extLst>
              <a:ext uri="{FF2B5EF4-FFF2-40B4-BE49-F238E27FC236}">
                <a16:creationId xmlns:a16="http://schemas.microsoft.com/office/drawing/2014/main" id="{5AE40C94-CE66-2A42-8035-AC1F0D5D632A}"/>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0" name="Rectangle 169">
            <a:extLst>
              <a:ext uri="{FF2B5EF4-FFF2-40B4-BE49-F238E27FC236}">
                <a16:creationId xmlns:a16="http://schemas.microsoft.com/office/drawing/2014/main" id="{88DC48E0-E65F-1449-BD96-A6480D24BFE2}"/>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1" name="Rectangle 170">
            <a:extLst>
              <a:ext uri="{FF2B5EF4-FFF2-40B4-BE49-F238E27FC236}">
                <a16:creationId xmlns:a16="http://schemas.microsoft.com/office/drawing/2014/main" id="{9DC6F53B-2432-274A-A57D-72F79B424D27}"/>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72" name="Shape 770">
            <a:extLst>
              <a:ext uri="{FF2B5EF4-FFF2-40B4-BE49-F238E27FC236}">
                <a16:creationId xmlns:a16="http://schemas.microsoft.com/office/drawing/2014/main" id="{83CA62C7-4E7B-EA46-A8C6-DB34C55D8770}"/>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FCD9EB5-9940-7746-AF94-1A6B51250638}"/>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6C47D77D-4C85-344C-802B-4047406B8C8A}"/>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5" name="Shape 770">
            <a:extLst>
              <a:ext uri="{FF2B5EF4-FFF2-40B4-BE49-F238E27FC236}">
                <a16:creationId xmlns:a16="http://schemas.microsoft.com/office/drawing/2014/main" id="{7935C8D9-3F6E-FA46-8223-EFA405FEF772}"/>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6" name="Shape 770">
            <a:extLst>
              <a:ext uri="{FF2B5EF4-FFF2-40B4-BE49-F238E27FC236}">
                <a16:creationId xmlns:a16="http://schemas.microsoft.com/office/drawing/2014/main" id="{201A171D-149C-BF4D-ABB5-5273E29C5C47}"/>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7" name="Freeform 3">
            <a:extLst>
              <a:ext uri="{FF2B5EF4-FFF2-40B4-BE49-F238E27FC236}">
                <a16:creationId xmlns:a16="http://schemas.microsoft.com/office/drawing/2014/main" id="{CB42D8E3-A7BD-6346-9BDA-42CAF78EB863}"/>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Freeform 177">
            <a:extLst>
              <a:ext uri="{FF2B5EF4-FFF2-40B4-BE49-F238E27FC236}">
                <a16:creationId xmlns:a16="http://schemas.microsoft.com/office/drawing/2014/main" id="{0AD0B91B-3AA7-884A-A952-97B83024EB21}"/>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179">
            <a:extLst>
              <a:ext uri="{FF2B5EF4-FFF2-40B4-BE49-F238E27FC236}">
                <a16:creationId xmlns:a16="http://schemas.microsoft.com/office/drawing/2014/main" id="{2302A181-0F44-BB4D-B493-86484A0BC8AE}"/>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181">
            <a:extLst>
              <a:ext uri="{FF2B5EF4-FFF2-40B4-BE49-F238E27FC236}">
                <a16:creationId xmlns:a16="http://schemas.microsoft.com/office/drawing/2014/main" id="{87F38802-D419-BE42-A4A6-90F0D569325A}"/>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1" name="Freeform 183">
            <a:extLst>
              <a:ext uri="{FF2B5EF4-FFF2-40B4-BE49-F238E27FC236}">
                <a16:creationId xmlns:a16="http://schemas.microsoft.com/office/drawing/2014/main" id="{7CC238F3-7D2F-954E-AC8C-75ECCBB29F7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2" name="Freeform: Shape 57">
            <a:extLst>
              <a:ext uri="{FF2B5EF4-FFF2-40B4-BE49-F238E27FC236}">
                <a16:creationId xmlns:a16="http://schemas.microsoft.com/office/drawing/2014/main" id="{907C1591-FD19-4C4C-B297-C60BC295BD09}"/>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3" name="Freeform: Shape 56">
            <a:extLst>
              <a:ext uri="{FF2B5EF4-FFF2-40B4-BE49-F238E27FC236}">
                <a16:creationId xmlns:a16="http://schemas.microsoft.com/office/drawing/2014/main" id="{D1C9BE21-B0FB-4942-BC78-CA003992FA97}"/>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4" name="Freeform: Shape 55">
            <a:extLst>
              <a:ext uri="{FF2B5EF4-FFF2-40B4-BE49-F238E27FC236}">
                <a16:creationId xmlns:a16="http://schemas.microsoft.com/office/drawing/2014/main" id="{C3E698FF-052B-1B4E-8E5D-9B2C29275D5D}"/>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5" name="Freeform: Shape 54">
            <a:extLst>
              <a:ext uri="{FF2B5EF4-FFF2-40B4-BE49-F238E27FC236}">
                <a16:creationId xmlns:a16="http://schemas.microsoft.com/office/drawing/2014/main" id="{92DBD909-4983-8240-A1EB-FD204BFA53AE}"/>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53">
            <a:extLst>
              <a:ext uri="{FF2B5EF4-FFF2-40B4-BE49-F238E27FC236}">
                <a16:creationId xmlns:a16="http://schemas.microsoft.com/office/drawing/2014/main" id="{15F72E5D-9930-EA40-AF39-BDFD8AA379E6}"/>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MEDIA &amp; ENTERTAINMENT </a:t>
            </a:r>
          </a:p>
        </p:txBody>
      </p:sp>
      <p:sp>
        <p:nvSpPr>
          <p:cNvPr id="7" name="Text Placeholder 6">
            <a:extLst>
              <a:ext uri="{FF2B5EF4-FFF2-40B4-BE49-F238E27FC236}">
                <a16:creationId xmlns:a16="http://schemas.microsoft.com/office/drawing/2014/main" id="{26C63D73-06D2-4BD7-86C4-4A77A646E7D1}"/>
              </a:ext>
            </a:extLst>
          </p:cNvPr>
          <p:cNvSpPr>
            <a:spLocks noGrp="1"/>
          </p:cNvSpPr>
          <p:nvPr>
            <p:ph type="body" sz="quarter" idx="12"/>
          </p:nvPr>
        </p:nvSpPr>
        <p:spPr/>
        <p:txBody>
          <a:bodyPr/>
          <a:lstStyle/>
          <a:p>
            <a:r>
              <a:rPr lang="en-US" dirty="0">
                <a:sym typeface="Source Sans Pro"/>
              </a:rPr>
              <a:t>Content personalization</a:t>
            </a:r>
          </a:p>
        </p:txBody>
      </p:sp>
      <p:sp>
        <p:nvSpPr>
          <p:cNvPr id="8" name="Text Placeholder 7">
            <a:extLst>
              <a:ext uri="{FF2B5EF4-FFF2-40B4-BE49-F238E27FC236}">
                <a16:creationId xmlns:a16="http://schemas.microsoft.com/office/drawing/2014/main" id="{B2372ED4-BC2D-4AB7-ACF7-7BBF3C2775C8}"/>
              </a:ext>
            </a:extLst>
          </p:cNvPr>
          <p:cNvSpPr>
            <a:spLocks noGrp="1"/>
          </p:cNvSpPr>
          <p:nvPr>
            <p:ph type="body" sz="quarter" idx="13"/>
          </p:nvPr>
        </p:nvSpPr>
        <p:spPr/>
        <p:txBody>
          <a:bodyPr/>
          <a:lstStyle/>
          <a:p>
            <a:r>
              <a:rPr lang="en-US" dirty="0">
                <a:sym typeface="Source Sans Pro"/>
              </a:rPr>
              <a:t>Customer churn prevention</a:t>
            </a:r>
          </a:p>
        </p:txBody>
      </p:sp>
      <p:sp>
        <p:nvSpPr>
          <p:cNvPr id="9" name="Text Placeholder 8">
            <a:extLst>
              <a:ext uri="{FF2B5EF4-FFF2-40B4-BE49-F238E27FC236}">
                <a16:creationId xmlns:a16="http://schemas.microsoft.com/office/drawing/2014/main" id="{9B4423BF-D668-4D92-9499-E7F37C752076}"/>
              </a:ext>
            </a:extLst>
          </p:cNvPr>
          <p:cNvSpPr>
            <a:spLocks noGrp="1"/>
          </p:cNvSpPr>
          <p:nvPr>
            <p:ph type="body" sz="quarter" idx="14"/>
          </p:nvPr>
        </p:nvSpPr>
        <p:spPr/>
        <p:txBody>
          <a:bodyPr/>
          <a:lstStyle/>
          <a:p>
            <a:r>
              <a:rPr lang="en-US" dirty="0">
                <a:sym typeface="Source Sans Pro"/>
              </a:rPr>
              <a:t>Recommendation engine</a:t>
            </a:r>
          </a:p>
        </p:txBody>
      </p:sp>
      <p:sp>
        <p:nvSpPr>
          <p:cNvPr id="10" name="Text Placeholder 9">
            <a:extLst>
              <a:ext uri="{FF2B5EF4-FFF2-40B4-BE49-F238E27FC236}">
                <a16:creationId xmlns:a16="http://schemas.microsoft.com/office/drawing/2014/main" id="{AACEBC01-F1A6-44F4-8111-3BC84F708A2C}"/>
              </a:ext>
            </a:extLst>
          </p:cNvPr>
          <p:cNvSpPr>
            <a:spLocks noGrp="1"/>
          </p:cNvSpPr>
          <p:nvPr>
            <p:ph type="body" sz="quarter" idx="15"/>
          </p:nvPr>
        </p:nvSpPr>
        <p:spPr/>
        <p:txBody>
          <a:bodyPr/>
          <a:lstStyle/>
          <a:p>
            <a:r>
              <a:rPr lang="en-US" dirty="0">
                <a:sym typeface="Source Sans Pro"/>
              </a:rPr>
              <a:t>Predictive</a:t>
            </a:r>
            <a:br>
              <a:rPr lang="en-US" dirty="0">
                <a:sym typeface="Source Sans Pro"/>
              </a:rPr>
            </a:br>
            <a:r>
              <a:rPr lang="en-US" dirty="0">
                <a:sym typeface="Source Sans Pro"/>
              </a:rPr>
              <a:t>analytics</a:t>
            </a:r>
          </a:p>
        </p:txBody>
      </p:sp>
      <p:sp>
        <p:nvSpPr>
          <p:cNvPr id="11" name="Text Placeholder 10">
            <a:extLst>
              <a:ext uri="{FF2B5EF4-FFF2-40B4-BE49-F238E27FC236}">
                <a16:creationId xmlns:a16="http://schemas.microsoft.com/office/drawing/2014/main" id="{C7865D0F-7FF1-4CDB-B2DD-BE13FBE24B2D}"/>
              </a:ext>
            </a:extLst>
          </p:cNvPr>
          <p:cNvSpPr>
            <a:spLocks noGrp="1"/>
          </p:cNvSpPr>
          <p:nvPr>
            <p:ph type="body" sz="quarter" idx="16"/>
          </p:nvPr>
        </p:nvSpPr>
        <p:spPr/>
        <p:txBody>
          <a:bodyPr/>
          <a:lstStyle/>
          <a:p>
            <a:r>
              <a:rPr lang="en-US" dirty="0">
                <a:sym typeface="Source Sans Pro"/>
              </a:rPr>
              <a:t>Sentiment</a:t>
            </a:r>
            <a:br>
              <a:rPr lang="en-US" dirty="0">
                <a:sym typeface="Source Sans Pro"/>
              </a:rPr>
            </a:br>
            <a:r>
              <a:rPr lang="en-US" dirty="0">
                <a:sym typeface="Source Sans Pro"/>
              </a:rPr>
              <a:t>analysis</a:t>
            </a:r>
          </a:p>
        </p:txBody>
      </p:sp>
      <p:sp>
        <p:nvSpPr>
          <p:cNvPr id="777" name="Text Placeholder 776">
            <a:extLst>
              <a:ext uri="{FF2B5EF4-FFF2-40B4-BE49-F238E27FC236}">
                <a16:creationId xmlns:a16="http://schemas.microsoft.com/office/drawing/2014/main" id="{6ED2DE86-82BF-4C2B-BEA1-17961CCDB745}"/>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 experience</a:t>
            </a:r>
          </a:p>
        </p:txBody>
      </p:sp>
      <p:sp>
        <p:nvSpPr>
          <p:cNvPr id="778" name="Text Placeholder 777">
            <a:extLst>
              <a:ext uri="{FF2B5EF4-FFF2-40B4-BE49-F238E27FC236}">
                <a16:creationId xmlns:a16="http://schemas.microsoft.com/office/drawing/2014/main" id="{C1FFC9FC-F2FD-4153-9CC1-0C93660F4D44}"/>
              </a:ext>
            </a:extLst>
          </p:cNvPr>
          <p:cNvSpPr>
            <a:spLocks noGrp="1"/>
          </p:cNvSpPr>
          <p:nvPr>
            <p:ph type="body" sz="quarter" idx="23"/>
          </p:nvPr>
        </p:nvSpPr>
        <p:spPr/>
        <p:txBody>
          <a:bodyPr/>
          <a:lstStyle/>
          <a:p>
            <a:r>
              <a:rPr lang="en-US" dirty="0">
                <a:sym typeface="Source Sans Pro"/>
              </a:rPr>
              <a:t>Improved consumer outcomes and increased revenue</a:t>
            </a:r>
          </a:p>
        </p:txBody>
      </p:sp>
      <p:sp>
        <p:nvSpPr>
          <p:cNvPr id="779" name="Text Placeholder 778">
            <a:extLst>
              <a:ext uri="{FF2B5EF4-FFF2-40B4-BE49-F238E27FC236}">
                <a16:creationId xmlns:a16="http://schemas.microsoft.com/office/drawing/2014/main" id="{A7D9E9A4-4E7D-473F-90A0-950E9A5B814C}"/>
              </a:ext>
            </a:extLst>
          </p:cNvPr>
          <p:cNvSpPr>
            <a:spLocks noGrp="1"/>
          </p:cNvSpPr>
          <p:nvPr>
            <p:ph type="body" sz="quarter" idx="24"/>
          </p:nvPr>
        </p:nvSpPr>
        <p:spPr/>
        <p:txBody>
          <a:bodyPr/>
          <a:lstStyle/>
          <a:p>
            <a:r>
              <a:rPr lang="en-US" dirty="0">
                <a:sym typeface="Source Sans Pro"/>
              </a:rPr>
              <a:t>Enhance user experience with machine learning</a:t>
            </a:r>
          </a:p>
        </p:txBody>
      </p:sp>
      <p:sp>
        <p:nvSpPr>
          <p:cNvPr id="780" name="Text Placeholder 779">
            <a:extLst>
              <a:ext uri="{FF2B5EF4-FFF2-40B4-BE49-F238E27FC236}">
                <a16:creationId xmlns:a16="http://schemas.microsoft.com/office/drawing/2014/main" id="{D9103A4A-DEB8-41D0-B1EC-3B0826AE402E}"/>
              </a:ext>
            </a:extLst>
          </p:cNvPr>
          <p:cNvSpPr>
            <a:spLocks noGrp="1"/>
          </p:cNvSpPr>
          <p:nvPr>
            <p:ph type="body" sz="quarter" idx="25"/>
          </p:nvPr>
        </p:nvSpPr>
        <p:spPr/>
        <p:txBody>
          <a:bodyPr/>
          <a:lstStyle/>
          <a:p>
            <a:r>
              <a:rPr lang="en-US" dirty="0">
                <a:sym typeface="Source Sans Pro"/>
              </a:rPr>
              <a:t>Predictive</a:t>
            </a:r>
            <a:br>
              <a:rPr lang="en-US" dirty="0">
                <a:sym typeface="Source Sans Pro"/>
              </a:rPr>
            </a:br>
            <a:r>
              <a:rPr lang="en-US" dirty="0">
                <a:sym typeface="Source Sans Pro"/>
              </a:rPr>
              <a:t>analytics</a:t>
            </a:r>
            <a:br>
              <a:rPr lang="en-US" dirty="0">
                <a:sym typeface="Source Sans Pro"/>
              </a:rPr>
            </a:br>
            <a:r>
              <a:rPr lang="en-US" dirty="0">
                <a:sym typeface="Source Sans Pro"/>
              </a:rPr>
              <a:t>transforms growth</a:t>
            </a:r>
          </a:p>
        </p:txBody>
      </p:sp>
      <p:sp>
        <p:nvSpPr>
          <p:cNvPr id="781" name="Text Placeholder 780">
            <a:extLst>
              <a:ext uri="{FF2B5EF4-FFF2-40B4-BE49-F238E27FC236}">
                <a16:creationId xmlns:a16="http://schemas.microsoft.com/office/drawing/2014/main" id="{8199E4A6-2D88-48A3-A55E-1465E3B78962}"/>
              </a:ext>
            </a:extLst>
          </p:cNvPr>
          <p:cNvSpPr>
            <a:spLocks noGrp="1"/>
          </p:cNvSpPr>
          <p:nvPr>
            <p:ph type="body" sz="quarter" idx="26"/>
          </p:nvPr>
        </p:nvSpPr>
        <p:spPr/>
        <p:txBody>
          <a:bodyPr/>
          <a:lstStyle/>
          <a:p>
            <a:r>
              <a:rPr lang="en-US" dirty="0">
                <a:sym typeface="Source Sans Pro"/>
              </a:rPr>
              <a:t>Improved consumer engagement with machine learning</a:t>
            </a:r>
          </a:p>
        </p:txBody>
      </p:sp>
      <p:sp>
        <p:nvSpPr>
          <p:cNvPr id="708" name="Text Placeholder 707">
            <a:extLst>
              <a:ext uri="{FF2B5EF4-FFF2-40B4-BE49-F238E27FC236}">
                <a16:creationId xmlns:a16="http://schemas.microsoft.com/office/drawing/2014/main" id="{0E8A1834-807E-4719-AD49-ADAF8C7C95A6}"/>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Viewing history</a:t>
            </a:r>
          </a:p>
          <a:p>
            <a:r>
              <a:rPr lang="en-US" dirty="0">
                <a:sym typeface="Source Sans Pro"/>
              </a:rPr>
              <a:t>Online activity</a:t>
            </a:r>
          </a:p>
          <a:p>
            <a:r>
              <a:rPr lang="en-US" dirty="0">
                <a:sym typeface="Source Sans Pro"/>
              </a:rPr>
              <a:t>Content sources</a:t>
            </a:r>
          </a:p>
          <a:p>
            <a:r>
              <a:rPr lang="en-US" dirty="0">
                <a:sym typeface="Source Sans Pro"/>
              </a:rPr>
              <a:t>Channels </a:t>
            </a:r>
          </a:p>
        </p:txBody>
      </p:sp>
      <p:sp>
        <p:nvSpPr>
          <p:cNvPr id="709" name="Text Placeholder 708">
            <a:extLst>
              <a:ext uri="{FF2B5EF4-FFF2-40B4-BE49-F238E27FC236}">
                <a16:creationId xmlns:a16="http://schemas.microsoft.com/office/drawing/2014/main" id="{2DDE1400-F7CB-4FFF-B4C3-812D417B4C50}"/>
              </a:ext>
            </a:extLst>
          </p:cNvPr>
          <p:cNvSpPr>
            <a:spLocks noGrp="1"/>
          </p:cNvSpPr>
          <p:nvPr>
            <p:ph type="body" sz="quarter" idx="28"/>
          </p:nvPr>
        </p:nvSpPr>
        <p:spPr/>
        <p:txBody>
          <a:bodyPr/>
          <a:lstStyle/>
          <a:p>
            <a:r>
              <a:rPr lang="en-US" dirty="0">
                <a:sym typeface="Source Sans Pro"/>
              </a:rPr>
              <a:t>Customer profiles</a:t>
            </a:r>
          </a:p>
          <a:p>
            <a:r>
              <a:rPr lang="en-US" dirty="0">
                <a:sym typeface="Source Sans Pro"/>
              </a:rPr>
              <a:t>Online activity</a:t>
            </a:r>
          </a:p>
          <a:p>
            <a:r>
              <a:rPr lang="en-US" dirty="0">
                <a:sym typeface="Source Sans Pro"/>
              </a:rPr>
              <a:t>Content distribution</a:t>
            </a:r>
          </a:p>
          <a:p>
            <a:r>
              <a:rPr lang="en-US" dirty="0">
                <a:sym typeface="Source Sans Pro"/>
              </a:rPr>
              <a:t>Services data</a:t>
            </a:r>
          </a:p>
        </p:txBody>
      </p:sp>
      <p:sp>
        <p:nvSpPr>
          <p:cNvPr id="710" name="Text Placeholder 709">
            <a:extLst>
              <a:ext uri="{FF2B5EF4-FFF2-40B4-BE49-F238E27FC236}">
                <a16:creationId xmlns:a16="http://schemas.microsoft.com/office/drawing/2014/main" id="{C4D8D6D9-FDE6-4630-9177-331C21D828C5}"/>
              </a:ext>
            </a:extLst>
          </p:cNvPr>
          <p:cNvSpPr>
            <a:spLocks noGrp="1"/>
          </p:cNvSpPr>
          <p:nvPr>
            <p:ph type="body" sz="quarter" idx="30"/>
          </p:nvPr>
        </p:nvSpPr>
        <p:spPr/>
        <p:txBody>
          <a:bodyPr/>
          <a:lstStyle/>
          <a:p>
            <a:r>
              <a:rPr lang="en-US" dirty="0">
                <a:sym typeface="Source Sans Pro"/>
              </a:rPr>
              <a:t>Transactions</a:t>
            </a:r>
          </a:p>
          <a:p>
            <a:r>
              <a:rPr lang="en-US" dirty="0">
                <a:sym typeface="Source Sans Pro"/>
              </a:rPr>
              <a:t>Subscriptions</a:t>
            </a:r>
          </a:p>
          <a:p>
            <a:r>
              <a:rPr lang="en-US" dirty="0">
                <a:sym typeface="Source Sans Pro"/>
              </a:rPr>
              <a:t>Demographics</a:t>
            </a:r>
          </a:p>
          <a:p>
            <a:r>
              <a:rPr lang="en-US" dirty="0">
                <a:sym typeface="Source Sans Pro"/>
              </a:rPr>
              <a:t>Credit data </a:t>
            </a:r>
          </a:p>
        </p:txBody>
      </p:sp>
      <p:sp>
        <p:nvSpPr>
          <p:cNvPr id="711" name="Text Placeholder 710">
            <a:extLst>
              <a:ext uri="{FF2B5EF4-FFF2-40B4-BE49-F238E27FC236}">
                <a16:creationId xmlns:a16="http://schemas.microsoft.com/office/drawing/2014/main" id="{E8BEEA2B-E5F9-4347-B067-F99208D527A8}"/>
              </a:ext>
            </a:extLst>
          </p:cNvPr>
          <p:cNvSpPr>
            <a:spLocks noGrp="1"/>
          </p:cNvSpPr>
          <p:nvPr>
            <p:ph type="body" sz="quarter" idx="31"/>
          </p:nvPr>
        </p:nvSpPr>
        <p:spPr/>
        <p:txBody>
          <a:bodyPr/>
          <a:lstStyle/>
          <a:p>
            <a:r>
              <a:rPr lang="en-US" dirty="0">
                <a:sym typeface="Source Sans Pro"/>
              </a:rPr>
              <a:t>Content metadata</a:t>
            </a:r>
          </a:p>
          <a:p>
            <a:r>
              <a:rPr lang="en-US" dirty="0">
                <a:sym typeface="Source Sans Pro"/>
              </a:rPr>
              <a:t>Ratings</a:t>
            </a:r>
          </a:p>
          <a:p>
            <a:r>
              <a:rPr lang="en-US" dirty="0">
                <a:sym typeface="Source Sans Pro"/>
              </a:rPr>
              <a:t>Comments</a:t>
            </a:r>
          </a:p>
          <a:p>
            <a:r>
              <a:rPr lang="en-US" dirty="0">
                <a:sym typeface="Source Sans Pro"/>
              </a:rPr>
              <a:t>Social media activity</a:t>
            </a:r>
          </a:p>
        </p:txBody>
      </p:sp>
      <p:sp>
        <p:nvSpPr>
          <p:cNvPr id="712" name="Text Placeholder 711">
            <a:extLst>
              <a:ext uri="{FF2B5EF4-FFF2-40B4-BE49-F238E27FC236}">
                <a16:creationId xmlns:a16="http://schemas.microsoft.com/office/drawing/2014/main" id="{9FD702AE-F2C4-4A58-A1AA-8EEFD1CE4DBA}"/>
              </a:ext>
            </a:extLst>
          </p:cNvPr>
          <p:cNvSpPr>
            <a:spLocks noGrp="1"/>
          </p:cNvSpPr>
          <p:nvPr>
            <p:ph type="body" sz="quarter" idx="36"/>
          </p:nvPr>
        </p:nvSpPr>
        <p:spPr/>
        <p:txBody>
          <a:bodyPr/>
          <a:lstStyle/>
          <a:p>
            <a:r>
              <a:rPr lang="en-US" dirty="0">
                <a:sym typeface="Source Sans Pro Light"/>
              </a:rPr>
              <a:t>Personalized viewing and engagement experience</a:t>
            </a:r>
          </a:p>
          <a:p>
            <a:r>
              <a:rPr lang="en-US" dirty="0">
                <a:sym typeface="Source Sans Pro Light"/>
              </a:rPr>
              <a:t>Click-path optimization</a:t>
            </a:r>
          </a:p>
          <a:p>
            <a:r>
              <a:rPr lang="en-US" dirty="0">
                <a:sym typeface="Source Sans Pro"/>
              </a:rPr>
              <a:t>Next best content analysis</a:t>
            </a:r>
          </a:p>
          <a:p>
            <a:r>
              <a:rPr lang="en-US" dirty="0">
                <a:sym typeface="Source Sans Pro Light"/>
              </a:rPr>
              <a:t>Improved real time ad targeting</a:t>
            </a:r>
          </a:p>
          <a:p>
            <a:endParaRPr lang="en-US" dirty="0"/>
          </a:p>
        </p:txBody>
      </p:sp>
      <p:sp>
        <p:nvSpPr>
          <p:cNvPr id="713" name="Text Placeholder 712">
            <a:extLst>
              <a:ext uri="{FF2B5EF4-FFF2-40B4-BE49-F238E27FC236}">
                <a16:creationId xmlns:a16="http://schemas.microsoft.com/office/drawing/2014/main" id="{D2BFACB8-D8EC-4925-85D9-340BC81C2013}"/>
              </a:ext>
            </a:extLst>
          </p:cNvPr>
          <p:cNvSpPr>
            <a:spLocks noGrp="1"/>
          </p:cNvSpPr>
          <p:nvPr>
            <p:ph type="body" sz="quarter" idx="37"/>
          </p:nvPr>
        </p:nvSpPr>
        <p:spPr/>
        <p:txBody>
          <a:bodyPr/>
          <a:lstStyle/>
          <a:p>
            <a:r>
              <a:rPr lang="en-US" dirty="0">
                <a:sym typeface="Source Sans Pro"/>
              </a:rPr>
              <a:t>Quality of service and operational efficiency</a:t>
            </a:r>
          </a:p>
          <a:p>
            <a:r>
              <a:rPr lang="en-US" dirty="0">
                <a:sym typeface="Source Sans Pro Light"/>
              </a:rPr>
              <a:t>Market basket analysis</a:t>
            </a:r>
          </a:p>
          <a:p>
            <a:r>
              <a:rPr lang="en-US" dirty="0">
                <a:sym typeface="Source Sans Pro Light"/>
              </a:rPr>
              <a:t>Customer behavior analysis</a:t>
            </a:r>
          </a:p>
          <a:p>
            <a:r>
              <a:rPr lang="en-US" dirty="0">
                <a:sym typeface="Source Sans Pro Light"/>
              </a:rPr>
              <a:t>Click-through analysis</a:t>
            </a:r>
          </a:p>
          <a:p>
            <a:endParaRPr lang="en-US" dirty="0"/>
          </a:p>
        </p:txBody>
      </p:sp>
      <p:sp>
        <p:nvSpPr>
          <p:cNvPr id="714" name="Text Placeholder 713">
            <a:extLst>
              <a:ext uri="{FF2B5EF4-FFF2-40B4-BE49-F238E27FC236}">
                <a16:creationId xmlns:a16="http://schemas.microsoft.com/office/drawing/2014/main" id="{4F664E99-D083-48B2-9FE1-01AFC34AC01F}"/>
              </a:ext>
            </a:extLst>
          </p:cNvPr>
          <p:cNvSpPr>
            <a:spLocks noGrp="1"/>
          </p:cNvSpPr>
          <p:nvPr>
            <p:ph type="body" sz="quarter" idx="38"/>
          </p:nvPr>
        </p:nvSpPr>
        <p:spPr/>
        <p:txBody>
          <a:bodyPr/>
          <a:lstStyle/>
          <a:p>
            <a:r>
              <a:rPr lang="en-US" dirty="0">
                <a:sym typeface="Source Sans Pro Light"/>
              </a:rPr>
              <a:t>Ad effectiveness</a:t>
            </a:r>
          </a:p>
          <a:p>
            <a:r>
              <a:rPr lang="en-US" dirty="0">
                <a:sym typeface="Source Sans Pro Light"/>
              </a:rPr>
              <a:t>Content monetization</a:t>
            </a:r>
          </a:p>
          <a:p>
            <a:r>
              <a:rPr lang="en-US" dirty="0">
                <a:sym typeface="Source Sans Pro Light"/>
              </a:rPr>
              <a:t>Fraud detection </a:t>
            </a:r>
          </a:p>
          <a:p>
            <a:r>
              <a:rPr lang="en-US" dirty="0">
                <a:sym typeface="Source Sans Pro Light"/>
              </a:rPr>
              <a:t>Information-as-a-service</a:t>
            </a:r>
          </a:p>
          <a:p>
            <a:r>
              <a:rPr lang="en-US" dirty="0">
                <a:sym typeface="Source Sans Pro Light"/>
              </a:rPr>
              <a:t>High value user engagement</a:t>
            </a:r>
          </a:p>
          <a:p>
            <a:endParaRPr lang="en-US" dirty="0"/>
          </a:p>
        </p:txBody>
      </p:sp>
      <p:sp>
        <p:nvSpPr>
          <p:cNvPr id="715" name="Text Placeholder 714">
            <a:extLst>
              <a:ext uri="{FF2B5EF4-FFF2-40B4-BE49-F238E27FC236}">
                <a16:creationId xmlns:a16="http://schemas.microsoft.com/office/drawing/2014/main" id="{3CBAD9DC-2547-44BA-982B-D03AEB61F9B3}"/>
              </a:ext>
            </a:extLst>
          </p:cNvPr>
          <p:cNvSpPr>
            <a:spLocks noGrp="1"/>
          </p:cNvSpPr>
          <p:nvPr>
            <p:ph type="body" sz="quarter" idx="39"/>
          </p:nvPr>
        </p:nvSpPr>
        <p:spPr/>
        <p:txBody>
          <a:bodyPr/>
          <a:lstStyle/>
          <a:p>
            <a:r>
              <a:rPr lang="en-US" dirty="0">
                <a:sym typeface="Source Sans Pro"/>
              </a:rPr>
              <a:t>Predict audience interests</a:t>
            </a:r>
          </a:p>
          <a:p>
            <a:r>
              <a:rPr lang="en-US" dirty="0">
                <a:sym typeface="Source Sans Pro Light"/>
              </a:rPr>
              <a:t>Network performance and optimization</a:t>
            </a:r>
          </a:p>
          <a:p>
            <a:r>
              <a:rPr lang="en-US" dirty="0">
                <a:sym typeface="Source Sans Pro Light"/>
              </a:rPr>
              <a:t>Pricing predictions</a:t>
            </a:r>
          </a:p>
          <a:p>
            <a:r>
              <a:rPr lang="en-US" dirty="0">
                <a:sym typeface="Source Sans Pro Light"/>
              </a:rPr>
              <a:t>Nielsen ratings and projections</a:t>
            </a:r>
          </a:p>
          <a:p>
            <a:r>
              <a:rPr lang="en-US" dirty="0">
                <a:sym typeface="Source Sans Pro Light"/>
              </a:rPr>
              <a:t>Mobile spatial analytics</a:t>
            </a:r>
          </a:p>
          <a:p>
            <a:endParaRPr lang="en-US" dirty="0"/>
          </a:p>
        </p:txBody>
      </p:sp>
      <p:sp>
        <p:nvSpPr>
          <p:cNvPr id="716" name="Text Placeholder 715">
            <a:extLst>
              <a:ext uri="{FF2B5EF4-FFF2-40B4-BE49-F238E27FC236}">
                <a16:creationId xmlns:a16="http://schemas.microsoft.com/office/drawing/2014/main" id="{AAA20E88-FCEB-43DA-8A1D-78CC24695BE3}"/>
              </a:ext>
            </a:extLst>
          </p:cNvPr>
          <p:cNvSpPr>
            <a:spLocks noGrp="1"/>
          </p:cNvSpPr>
          <p:nvPr>
            <p:ph type="body" sz="quarter" idx="40"/>
          </p:nvPr>
        </p:nvSpPr>
        <p:spPr/>
        <p:txBody>
          <a:bodyPr/>
          <a:lstStyle/>
          <a:p>
            <a:r>
              <a:rPr lang="en-US" dirty="0">
                <a:sym typeface="Source Sans Pro Light"/>
              </a:rPr>
              <a:t>Demand-elasticity</a:t>
            </a:r>
          </a:p>
          <a:p>
            <a:r>
              <a:rPr lang="en-US" dirty="0">
                <a:sym typeface="Source Sans Pro Light"/>
              </a:rPr>
              <a:t>Social network analysis</a:t>
            </a:r>
          </a:p>
          <a:p>
            <a:r>
              <a:rPr lang="en-US" dirty="0">
                <a:sym typeface="Source Sans Pro Light"/>
              </a:rPr>
              <a:t>Promotion events time-series analysis</a:t>
            </a:r>
          </a:p>
          <a:p>
            <a:r>
              <a:rPr lang="en-US" dirty="0">
                <a:sym typeface="Source Sans Pro Light"/>
              </a:rPr>
              <a:t>Multi-channel marketing attribution</a:t>
            </a:r>
          </a:p>
          <a:p>
            <a:endParaRPr lang="en-US" dirty="0"/>
          </a:p>
        </p:txBody>
      </p:sp>
      <p:sp>
        <p:nvSpPr>
          <p:cNvPr id="717" name="Text Placeholder 716">
            <a:extLst>
              <a:ext uri="{FF2B5EF4-FFF2-40B4-BE49-F238E27FC236}">
                <a16:creationId xmlns:a16="http://schemas.microsoft.com/office/drawing/2014/main" id="{B3D159C8-D83D-435B-B3EF-C4FCF0110B32}"/>
              </a:ext>
            </a:extLst>
          </p:cNvPr>
          <p:cNvSpPr>
            <a:spLocks noGrp="1"/>
          </p:cNvSpPr>
          <p:nvPr>
            <p:ph type="body" sz="quarter" idx="41"/>
          </p:nvPr>
        </p:nvSpPr>
        <p:spPr/>
        <p:txBody>
          <a:bodyPr/>
          <a:lstStyle/>
          <a:p>
            <a:r>
              <a:rPr lang="en-US" dirty="0">
                <a:sym typeface="Source Sans Pro"/>
              </a:rPr>
              <a:t>Consumption logs</a:t>
            </a:r>
          </a:p>
          <a:p>
            <a:r>
              <a:rPr lang="en-US" dirty="0">
                <a:sym typeface="Source Sans Pro"/>
              </a:rPr>
              <a:t>Clickstream and devices</a:t>
            </a:r>
          </a:p>
          <a:p>
            <a:r>
              <a:rPr lang="en-US" dirty="0">
                <a:sym typeface="Source Sans Pro"/>
              </a:rPr>
              <a:t>Marketing campaign responses</a:t>
            </a:r>
          </a:p>
        </p:txBody>
      </p:sp>
      <p:sp>
        <p:nvSpPr>
          <p:cNvPr id="27" name="Text Placeholder 26">
            <a:extLst>
              <a:ext uri="{FF2B5EF4-FFF2-40B4-BE49-F238E27FC236}">
                <a16:creationId xmlns:a16="http://schemas.microsoft.com/office/drawing/2014/main" id="{5644077D-C85D-4232-B081-6F60CB9FB57B}"/>
              </a:ext>
            </a:extLst>
          </p:cNvPr>
          <p:cNvSpPr>
            <a:spLocks noGrp="1"/>
          </p:cNvSpPr>
          <p:nvPr>
            <p:ph type="body" sz="quarter" idx="42"/>
          </p:nvPr>
        </p:nvSpPr>
        <p:spPr/>
        <p:txBody>
          <a:bodyPr/>
          <a:lstStyle/>
          <a:p>
            <a:r>
              <a:rPr lang="en-US" dirty="0">
                <a:sym typeface="Source Sans Pro"/>
              </a:rPr>
              <a:t>Personalized recommendations</a:t>
            </a:r>
          </a:p>
          <a:p>
            <a:endParaRPr lang="en-US" dirty="0"/>
          </a:p>
        </p:txBody>
      </p:sp>
      <p:sp>
        <p:nvSpPr>
          <p:cNvPr id="28" name="Text Placeholder 27">
            <a:extLst>
              <a:ext uri="{FF2B5EF4-FFF2-40B4-BE49-F238E27FC236}">
                <a16:creationId xmlns:a16="http://schemas.microsoft.com/office/drawing/2014/main" id="{9CE38DBA-C509-4DBE-9B67-0DA6BE143A49}"/>
              </a:ext>
            </a:extLst>
          </p:cNvPr>
          <p:cNvSpPr>
            <a:spLocks noGrp="1"/>
          </p:cNvSpPr>
          <p:nvPr>
            <p:ph type="body" sz="quarter" idx="43"/>
          </p:nvPr>
        </p:nvSpPr>
        <p:spPr>
          <a:xfrm>
            <a:off x="2815629" y="1118054"/>
            <a:ext cx="1852201" cy="369332"/>
          </a:xfrm>
        </p:spPr>
        <p:txBody>
          <a:bodyPr/>
          <a:lstStyle/>
          <a:p>
            <a:r>
              <a:rPr lang="en-US" dirty="0">
                <a:sym typeface="Source Sans Pro"/>
              </a:rPr>
              <a:t>Effective</a:t>
            </a:r>
            <a:br>
              <a:rPr lang="en-US" dirty="0">
                <a:sym typeface="Source Sans Pro"/>
              </a:rPr>
            </a:br>
            <a:r>
              <a:rPr lang="en-US" dirty="0">
                <a:sym typeface="Source Sans Pro"/>
              </a:rPr>
              <a:t>customer retention</a:t>
            </a:r>
          </a:p>
        </p:txBody>
      </p:sp>
      <p:sp>
        <p:nvSpPr>
          <p:cNvPr id="718" name="Text Placeholder 717">
            <a:extLst>
              <a:ext uri="{FF2B5EF4-FFF2-40B4-BE49-F238E27FC236}">
                <a16:creationId xmlns:a16="http://schemas.microsoft.com/office/drawing/2014/main" id="{D7DBF904-B85D-4749-9FE5-4D212E73FA5E}"/>
              </a:ext>
            </a:extLst>
          </p:cNvPr>
          <p:cNvSpPr>
            <a:spLocks noGrp="1"/>
          </p:cNvSpPr>
          <p:nvPr>
            <p:ph type="body" sz="quarter" idx="44"/>
          </p:nvPr>
        </p:nvSpPr>
        <p:spPr>
          <a:xfrm>
            <a:off x="5170155" y="1118054"/>
            <a:ext cx="1852201" cy="369332"/>
          </a:xfrm>
        </p:spPr>
        <p:txBody>
          <a:bodyPr/>
          <a:lstStyle/>
          <a:p>
            <a:r>
              <a:rPr lang="en-US" dirty="0"/>
              <a:t>Information</a:t>
            </a:r>
            <a:br>
              <a:rPr lang="en-US" dirty="0"/>
            </a:br>
            <a:r>
              <a:rPr lang="en-US" dirty="0"/>
              <a:t>optimization</a:t>
            </a:r>
          </a:p>
        </p:txBody>
      </p:sp>
      <p:sp>
        <p:nvSpPr>
          <p:cNvPr id="30" name="Text Placeholder 29">
            <a:extLst>
              <a:ext uri="{FF2B5EF4-FFF2-40B4-BE49-F238E27FC236}">
                <a16:creationId xmlns:a16="http://schemas.microsoft.com/office/drawing/2014/main" id="{8B086965-82D1-42F0-9AA5-DAA7F5BFFAD7}"/>
              </a:ext>
            </a:extLst>
          </p:cNvPr>
          <p:cNvSpPr>
            <a:spLocks noGrp="1"/>
          </p:cNvSpPr>
          <p:nvPr>
            <p:ph type="body" sz="quarter" idx="45"/>
          </p:nvPr>
        </p:nvSpPr>
        <p:spPr/>
        <p:txBody>
          <a:bodyPr/>
          <a:lstStyle/>
          <a:p>
            <a:r>
              <a:rPr lang="en-US" dirty="0">
                <a:sym typeface="Source Sans Pro"/>
              </a:rPr>
              <a:t>Inventory</a:t>
            </a:r>
            <a:br>
              <a:rPr lang="en-US" dirty="0">
                <a:sym typeface="Source Sans Pro"/>
              </a:rPr>
            </a:br>
            <a:r>
              <a:rPr lang="en-US" dirty="0">
                <a:sym typeface="Source Sans Pro"/>
              </a:rPr>
              <a:t>allocation</a:t>
            </a:r>
          </a:p>
        </p:txBody>
      </p:sp>
      <p:sp>
        <p:nvSpPr>
          <p:cNvPr id="31" name="Text Placeholder 30">
            <a:extLst>
              <a:ext uri="{FF2B5EF4-FFF2-40B4-BE49-F238E27FC236}">
                <a16:creationId xmlns:a16="http://schemas.microsoft.com/office/drawing/2014/main" id="{DF504D1B-E7B2-4657-8458-0FF3DA7DDB40}"/>
              </a:ext>
            </a:extLst>
          </p:cNvPr>
          <p:cNvSpPr>
            <a:spLocks noGrp="1"/>
          </p:cNvSpPr>
          <p:nvPr>
            <p:ph type="body" sz="quarter" idx="46"/>
          </p:nvPr>
        </p:nvSpPr>
        <p:spPr/>
        <p:txBody>
          <a:bodyPr/>
          <a:lstStyle/>
          <a:p>
            <a:r>
              <a:rPr lang="en-US" dirty="0">
                <a:sym typeface="Source Sans Pro"/>
              </a:rPr>
              <a:t>Consumer engagement analysis</a:t>
            </a:r>
          </a:p>
        </p:txBody>
      </p:sp>
      <p:grpSp>
        <p:nvGrpSpPr>
          <p:cNvPr id="97" name="Group 96">
            <a:extLst>
              <a:ext uri="{FF2B5EF4-FFF2-40B4-BE49-F238E27FC236}">
                <a16:creationId xmlns:a16="http://schemas.microsoft.com/office/drawing/2014/main" id="{8471B12A-AB4A-42B9-B2F5-9A45313F5882}"/>
              </a:ext>
            </a:extLst>
          </p:cNvPr>
          <p:cNvGrpSpPr/>
          <p:nvPr/>
        </p:nvGrpSpPr>
        <p:grpSpPr>
          <a:xfrm>
            <a:off x="5940963" y="3025723"/>
            <a:ext cx="302425" cy="350343"/>
            <a:chOff x="7682678" y="3568950"/>
            <a:chExt cx="1278317" cy="1480857"/>
          </a:xfrm>
        </p:grpSpPr>
        <p:grpSp>
          <p:nvGrpSpPr>
            <p:cNvPr id="98" name="Group 97">
              <a:extLst>
                <a:ext uri="{FF2B5EF4-FFF2-40B4-BE49-F238E27FC236}">
                  <a16:creationId xmlns:a16="http://schemas.microsoft.com/office/drawing/2014/main" id="{2C0EB69C-A548-4F2C-BF65-037983C2E3C8}"/>
                </a:ext>
              </a:extLst>
            </p:cNvPr>
            <p:cNvGrpSpPr/>
            <p:nvPr/>
          </p:nvGrpSpPr>
          <p:grpSpPr>
            <a:xfrm>
              <a:off x="7828962" y="4132106"/>
              <a:ext cx="545756" cy="766540"/>
              <a:chOff x="7735005" y="4099729"/>
              <a:chExt cx="595834" cy="836877"/>
            </a:xfrm>
          </p:grpSpPr>
          <p:sp>
            <p:nvSpPr>
              <p:cNvPr id="101" name="Freeform 21">
                <a:extLst>
                  <a:ext uri="{FF2B5EF4-FFF2-40B4-BE49-F238E27FC236}">
                    <a16:creationId xmlns:a16="http://schemas.microsoft.com/office/drawing/2014/main" id="{77115577-3DAA-495A-9EBF-875F5E1BE655}"/>
                  </a:ext>
                </a:extLst>
              </p:cNvPr>
              <p:cNvSpPr>
                <a:spLocks/>
              </p:cNvSpPr>
              <p:nvPr/>
            </p:nvSpPr>
            <p:spPr bwMode="auto">
              <a:xfrm>
                <a:off x="7735005"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362D8BB7-45F8-4FEE-BBE0-AE34749A27A5}"/>
                  </a:ext>
                </a:extLst>
              </p:cNvPr>
              <p:cNvSpPr>
                <a:spLocks/>
              </p:cNvSpPr>
              <p:nvPr/>
            </p:nvSpPr>
            <p:spPr bwMode="auto">
              <a:xfrm>
                <a:off x="8095214"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24">
                <a:extLst>
                  <a:ext uri="{FF2B5EF4-FFF2-40B4-BE49-F238E27FC236}">
                    <a16:creationId xmlns:a16="http://schemas.microsoft.com/office/drawing/2014/main" id="{B0BBA1A5-CF51-41BC-8FB9-E9D11ED54899}"/>
                  </a:ext>
                </a:extLst>
              </p:cNvPr>
              <p:cNvSpPr>
                <a:spLocks/>
              </p:cNvSpPr>
              <p:nvPr/>
            </p:nvSpPr>
            <p:spPr bwMode="auto">
              <a:xfrm>
                <a:off x="7851463" y="4099729"/>
                <a:ext cx="127292" cy="19500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25">
                <a:extLst>
                  <a:ext uri="{FF2B5EF4-FFF2-40B4-BE49-F238E27FC236}">
                    <a16:creationId xmlns:a16="http://schemas.microsoft.com/office/drawing/2014/main" id="{0B8D34FA-0F4C-46A5-B03C-F81FAC4E7F88}"/>
                  </a:ext>
                </a:extLst>
              </p:cNvPr>
              <p:cNvSpPr>
                <a:spLocks/>
              </p:cNvSpPr>
              <p:nvPr/>
            </p:nvSpPr>
            <p:spPr bwMode="auto">
              <a:xfrm>
                <a:off x="8211672" y="4099729"/>
                <a:ext cx="119167" cy="19500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C5BCEAB2-30CA-49B2-BDA4-434B500C1B71}"/>
                  </a:ext>
                </a:extLst>
              </p:cNvPr>
              <p:cNvSpPr>
                <a:spLocks/>
              </p:cNvSpPr>
              <p:nvPr/>
            </p:nvSpPr>
            <p:spPr bwMode="auto">
              <a:xfrm>
                <a:off x="7735005"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50A29829-1981-4F5D-926A-7A2203F026AF}"/>
                  </a:ext>
                </a:extLst>
              </p:cNvPr>
              <p:cNvSpPr>
                <a:spLocks/>
              </p:cNvSpPr>
              <p:nvPr/>
            </p:nvSpPr>
            <p:spPr bwMode="auto">
              <a:xfrm>
                <a:off x="8095214"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48F9BEA4-C5B1-49B4-8B78-B4198CD88AB9}"/>
                  </a:ext>
                </a:extLst>
              </p:cNvPr>
              <p:cNvSpPr>
                <a:spLocks/>
              </p:cNvSpPr>
              <p:nvPr/>
            </p:nvSpPr>
            <p:spPr bwMode="auto">
              <a:xfrm>
                <a:off x="7851463" y="4741606"/>
                <a:ext cx="127292" cy="19500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31">
                <a:extLst>
                  <a:ext uri="{FF2B5EF4-FFF2-40B4-BE49-F238E27FC236}">
                    <a16:creationId xmlns:a16="http://schemas.microsoft.com/office/drawing/2014/main" id="{1A7D48C2-C11B-457B-A95E-B0B168693978}"/>
                  </a:ext>
                </a:extLst>
              </p:cNvPr>
              <p:cNvSpPr>
                <a:spLocks/>
              </p:cNvSpPr>
              <p:nvPr/>
            </p:nvSpPr>
            <p:spPr bwMode="auto">
              <a:xfrm>
                <a:off x="8211672" y="4741606"/>
                <a:ext cx="119167" cy="19500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33">
                <a:extLst>
                  <a:ext uri="{FF2B5EF4-FFF2-40B4-BE49-F238E27FC236}">
                    <a16:creationId xmlns:a16="http://schemas.microsoft.com/office/drawing/2014/main" id="{921FE0B5-DD69-4445-8E30-A43BAA59E5DE}"/>
                  </a:ext>
                </a:extLst>
              </p:cNvPr>
              <p:cNvSpPr>
                <a:spLocks/>
              </p:cNvSpPr>
              <p:nvPr/>
            </p:nvSpPr>
            <p:spPr bwMode="auto">
              <a:xfrm>
                <a:off x="7978755"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34">
                <a:extLst>
                  <a:ext uri="{FF2B5EF4-FFF2-40B4-BE49-F238E27FC236}">
                    <a16:creationId xmlns:a16="http://schemas.microsoft.com/office/drawing/2014/main" id="{B7CB6162-4C99-4111-A4B3-7E17E7B4CB50}"/>
                  </a:ext>
                </a:extLst>
              </p:cNvPr>
              <p:cNvSpPr>
                <a:spLocks/>
              </p:cNvSpPr>
              <p:nvPr/>
            </p:nvSpPr>
            <p:spPr bwMode="auto">
              <a:xfrm>
                <a:off x="8330839"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Freeform 35">
                <a:extLst>
                  <a:ext uri="{FF2B5EF4-FFF2-40B4-BE49-F238E27FC236}">
                    <a16:creationId xmlns:a16="http://schemas.microsoft.com/office/drawing/2014/main" id="{DD9FB18B-E79B-4FE8-80B7-D2E37569D3E6}"/>
                  </a:ext>
                </a:extLst>
              </p:cNvPr>
              <p:cNvSpPr>
                <a:spLocks/>
              </p:cNvSpPr>
              <p:nvPr/>
            </p:nvSpPr>
            <p:spPr bwMode="auto">
              <a:xfrm>
                <a:off x="7735005" y="4430146"/>
                <a:ext cx="124584" cy="19229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Freeform 36">
                <a:extLst>
                  <a:ext uri="{FF2B5EF4-FFF2-40B4-BE49-F238E27FC236}">
                    <a16:creationId xmlns:a16="http://schemas.microsoft.com/office/drawing/2014/main" id="{0E39910E-8DC3-47E7-9E7C-6455538E326A}"/>
                  </a:ext>
                </a:extLst>
              </p:cNvPr>
              <p:cNvSpPr>
                <a:spLocks/>
              </p:cNvSpPr>
              <p:nvPr/>
            </p:nvSpPr>
            <p:spPr bwMode="auto">
              <a:xfrm>
                <a:off x="8095214" y="4430146"/>
                <a:ext cx="121875" cy="19229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9" name="Arc 98">
              <a:extLst>
                <a:ext uri="{FF2B5EF4-FFF2-40B4-BE49-F238E27FC236}">
                  <a16:creationId xmlns:a16="http://schemas.microsoft.com/office/drawing/2014/main" id="{C3B27522-19A3-4E5E-8F54-BFCCAC5F802E}"/>
                </a:ext>
              </a:extLst>
            </p:cNvPr>
            <p:cNvSpPr/>
            <p:nvPr/>
          </p:nvSpPr>
          <p:spPr bwMode="auto">
            <a:xfrm>
              <a:off x="8053457" y="3568950"/>
              <a:ext cx="907538" cy="907531"/>
            </a:xfrm>
            <a:prstGeom prst="arc">
              <a:avLst>
                <a:gd name="adj1" fmla="val 11796011"/>
                <a:gd name="adj2" fmla="val 5325615"/>
              </a:avLst>
            </a:prstGeom>
            <a:noFill/>
            <a:ln w="12700" cap="flat" cmpd="sng" algn="ctr">
              <a:solidFill>
                <a:srgbClr val="000000"/>
              </a:solidFill>
              <a:prstDash val="solid"/>
              <a:round/>
              <a:headEnd type="oval" w="sm" len="sm"/>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F3F7539A-45DA-4668-9A28-14CFA01FF9EE}"/>
                </a:ext>
              </a:extLst>
            </p:cNvPr>
            <p:cNvSpPr/>
            <p:nvPr/>
          </p:nvSpPr>
          <p:spPr bwMode="auto">
            <a:xfrm>
              <a:off x="7682678" y="3746737"/>
              <a:ext cx="833941" cy="1303070"/>
            </a:xfrm>
            <a:custGeom>
              <a:avLst/>
              <a:gdLst>
                <a:gd name="connsiteX0" fmla="*/ 252904 w 833941"/>
                <a:gd name="connsiteY0" fmla="*/ 0 h 1303070"/>
                <a:gd name="connsiteX1" fmla="*/ 581038 w 833941"/>
                <a:gd name="connsiteY1" fmla="*/ 0 h 1303070"/>
                <a:gd name="connsiteX2" fmla="*/ 833941 w 833941"/>
                <a:gd name="connsiteY2" fmla="*/ 222090 h 1303070"/>
                <a:gd name="connsiteX3" fmla="*/ 833941 w 833941"/>
                <a:gd name="connsiteY3" fmla="*/ 1303070 h 1303070"/>
                <a:gd name="connsiteX4" fmla="*/ 0 w 833941"/>
                <a:gd name="connsiteY4" fmla="*/ 1303070 h 1303070"/>
                <a:gd name="connsiteX5" fmla="*/ 0 w 833941"/>
                <a:gd name="connsiteY5" fmla="*/ 222090 h 1303070"/>
                <a:gd name="connsiteX6" fmla="*/ 252904 w 833941"/>
                <a:gd name="connsiteY6" fmla="*/ 0 h 130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941" h="1303070">
                  <a:moveTo>
                    <a:pt x="252904" y="0"/>
                  </a:moveTo>
                  <a:lnTo>
                    <a:pt x="581038" y="0"/>
                  </a:lnTo>
                  <a:lnTo>
                    <a:pt x="833941" y="222090"/>
                  </a:lnTo>
                  <a:lnTo>
                    <a:pt x="833941" y="1303070"/>
                  </a:lnTo>
                  <a:lnTo>
                    <a:pt x="0" y="1303070"/>
                  </a:lnTo>
                  <a:lnTo>
                    <a:pt x="0" y="222090"/>
                  </a:lnTo>
                  <a:lnTo>
                    <a:pt x="252904" y="0"/>
                  </a:lnTo>
                  <a:close/>
                </a:path>
              </a:pathLst>
            </a:custGeom>
            <a:noFill/>
            <a:ln w="12700" cap="rnd">
              <a:solidFill>
                <a:srgbClr val="000000"/>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821D31D2-23A8-4CBF-B5B8-CD980ADE55F9}"/>
              </a:ext>
            </a:extLst>
          </p:cNvPr>
          <p:cNvGrpSpPr/>
          <p:nvPr/>
        </p:nvGrpSpPr>
        <p:grpSpPr>
          <a:xfrm>
            <a:off x="3541109" y="3027958"/>
            <a:ext cx="406740" cy="345874"/>
            <a:chOff x="7053501" y="3597930"/>
            <a:chExt cx="815469" cy="693438"/>
          </a:xfrm>
        </p:grpSpPr>
        <p:sp>
          <p:nvSpPr>
            <p:cNvPr id="115" name="ShoppingCart_E7BF">
              <a:extLst>
                <a:ext uri="{FF2B5EF4-FFF2-40B4-BE49-F238E27FC236}">
                  <a16:creationId xmlns:a16="http://schemas.microsoft.com/office/drawing/2014/main" id="{D436C66B-DBAD-442E-862B-0720BADF27FD}"/>
                </a:ext>
              </a:extLst>
            </p:cNvPr>
            <p:cNvSpPr>
              <a:spLocks noChangeAspect="1" noEditPoints="1"/>
            </p:cNvSpPr>
            <p:nvPr/>
          </p:nvSpPr>
          <p:spPr bwMode="auto">
            <a:xfrm>
              <a:off x="7053501" y="3597930"/>
              <a:ext cx="815469" cy="69343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6" name="Freeform 5">
              <a:extLst>
                <a:ext uri="{FF2B5EF4-FFF2-40B4-BE49-F238E27FC236}">
                  <a16:creationId xmlns:a16="http://schemas.microsoft.com/office/drawing/2014/main" id="{85528BB4-5774-4AE3-A4C2-2380F82C5CDF}"/>
                </a:ext>
              </a:extLst>
            </p:cNvPr>
            <p:cNvSpPr>
              <a:spLocks noEditPoints="1"/>
            </p:cNvSpPr>
            <p:nvPr/>
          </p:nvSpPr>
          <p:spPr bwMode="auto">
            <a:xfrm>
              <a:off x="7437227" y="3762384"/>
              <a:ext cx="175969" cy="196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EC51BDB6-36C7-4242-889F-92ABE58D6FC7}"/>
              </a:ext>
            </a:extLst>
          </p:cNvPr>
          <p:cNvGrpSpPr/>
          <p:nvPr/>
        </p:nvGrpSpPr>
        <p:grpSpPr>
          <a:xfrm>
            <a:off x="8166941" y="3025355"/>
            <a:ext cx="559158" cy="351078"/>
            <a:chOff x="8945115" y="3682264"/>
            <a:chExt cx="1334584" cy="837944"/>
          </a:xfrm>
        </p:grpSpPr>
        <p:grpSp>
          <p:nvGrpSpPr>
            <p:cNvPr id="118" name="Group 117">
              <a:extLst>
                <a:ext uri="{FF2B5EF4-FFF2-40B4-BE49-F238E27FC236}">
                  <a16:creationId xmlns:a16="http://schemas.microsoft.com/office/drawing/2014/main" id="{FF1AE3F1-584F-4A98-8971-82E87245D3C4}"/>
                </a:ext>
              </a:extLst>
            </p:cNvPr>
            <p:cNvGrpSpPr/>
            <p:nvPr/>
          </p:nvGrpSpPr>
          <p:grpSpPr>
            <a:xfrm>
              <a:off x="8945115" y="3682264"/>
              <a:ext cx="983639" cy="837944"/>
              <a:chOff x="3097731" y="3411002"/>
              <a:chExt cx="3912131" cy="3332680"/>
            </a:xfrm>
          </p:grpSpPr>
          <p:sp>
            <p:nvSpPr>
              <p:cNvPr id="125" name="Freeform: Shape 399">
                <a:extLst>
                  <a:ext uri="{FF2B5EF4-FFF2-40B4-BE49-F238E27FC236}">
                    <a16:creationId xmlns:a16="http://schemas.microsoft.com/office/drawing/2014/main" id="{B106E032-84F7-4958-A105-14EB7A4BEBC1}"/>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69C81B52-81BB-4F19-989C-0717157299DE}"/>
                  </a:ext>
                </a:extLst>
              </p:cNvPr>
              <p:cNvGrpSpPr/>
              <p:nvPr/>
            </p:nvGrpSpPr>
            <p:grpSpPr>
              <a:xfrm>
                <a:off x="3558863" y="3838170"/>
                <a:ext cx="2873016" cy="2905512"/>
                <a:chOff x="3440120" y="3859753"/>
                <a:chExt cx="2873016" cy="2905512"/>
              </a:xfrm>
            </p:grpSpPr>
            <p:sp>
              <p:nvSpPr>
                <p:cNvPr id="127" name="Freeform: Shape 935">
                  <a:extLst>
                    <a:ext uri="{FF2B5EF4-FFF2-40B4-BE49-F238E27FC236}">
                      <a16:creationId xmlns:a16="http://schemas.microsoft.com/office/drawing/2014/main" id="{054C236C-59EC-4F6C-8643-84CCFC74EA9C}"/>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936">
                  <a:extLst>
                    <a:ext uri="{FF2B5EF4-FFF2-40B4-BE49-F238E27FC236}">
                      <a16:creationId xmlns:a16="http://schemas.microsoft.com/office/drawing/2014/main" id="{766C2FD1-CEA9-4207-A610-D0269BFC0EAD}"/>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937">
                  <a:extLst>
                    <a:ext uri="{FF2B5EF4-FFF2-40B4-BE49-F238E27FC236}">
                      <a16:creationId xmlns:a16="http://schemas.microsoft.com/office/drawing/2014/main" id="{ACD16F27-DF46-4594-BCE0-98F8B195457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938">
                  <a:extLst>
                    <a:ext uri="{FF2B5EF4-FFF2-40B4-BE49-F238E27FC236}">
                      <a16:creationId xmlns:a16="http://schemas.microsoft.com/office/drawing/2014/main" id="{51964C39-D586-4042-97F7-9711C5949AD4}"/>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939">
                  <a:extLst>
                    <a:ext uri="{FF2B5EF4-FFF2-40B4-BE49-F238E27FC236}">
                      <a16:creationId xmlns:a16="http://schemas.microsoft.com/office/drawing/2014/main" id="{22468895-12B5-4315-A6C0-64064E3EDECA}"/>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940">
                  <a:extLst>
                    <a:ext uri="{FF2B5EF4-FFF2-40B4-BE49-F238E27FC236}">
                      <a16:creationId xmlns:a16="http://schemas.microsoft.com/office/drawing/2014/main" id="{8B2014BE-1C32-4A56-86EA-F91D334616E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941">
                  <a:extLst>
                    <a:ext uri="{FF2B5EF4-FFF2-40B4-BE49-F238E27FC236}">
                      <a16:creationId xmlns:a16="http://schemas.microsoft.com/office/drawing/2014/main" id="{2BA03435-C999-4A6D-AA26-DDDEDEBE9CC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942">
                  <a:extLst>
                    <a:ext uri="{FF2B5EF4-FFF2-40B4-BE49-F238E27FC236}">
                      <a16:creationId xmlns:a16="http://schemas.microsoft.com/office/drawing/2014/main" id="{707D87A1-3DA6-4509-8C5B-D3E84D8F9C0B}"/>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943">
                  <a:extLst>
                    <a:ext uri="{FF2B5EF4-FFF2-40B4-BE49-F238E27FC236}">
                      <a16:creationId xmlns:a16="http://schemas.microsoft.com/office/drawing/2014/main" id="{6BED5A1A-4531-4DC8-B7D0-A76230C1A803}"/>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944">
                  <a:extLst>
                    <a:ext uri="{FF2B5EF4-FFF2-40B4-BE49-F238E27FC236}">
                      <a16:creationId xmlns:a16="http://schemas.microsoft.com/office/drawing/2014/main" id="{09D6AD53-53EF-4BFA-ABCA-A140643ED64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AB4EFE08-DD3C-4F7F-A6F0-4DCE6E5A76EB}"/>
                </a:ext>
              </a:extLst>
            </p:cNvPr>
            <p:cNvGrpSpPr/>
            <p:nvPr/>
          </p:nvGrpSpPr>
          <p:grpSpPr>
            <a:xfrm>
              <a:off x="9721782" y="3922763"/>
              <a:ext cx="557917" cy="596697"/>
              <a:chOff x="9250363" y="2803525"/>
              <a:chExt cx="708025" cy="757238"/>
            </a:xfrm>
          </p:grpSpPr>
          <p:cxnSp>
            <p:nvCxnSpPr>
              <p:cNvPr id="120" name="Straight Connector 119">
                <a:extLst>
                  <a:ext uri="{FF2B5EF4-FFF2-40B4-BE49-F238E27FC236}">
                    <a16:creationId xmlns:a16="http://schemas.microsoft.com/office/drawing/2014/main" id="{19CA724B-4550-4C64-A1C6-A7159DE8D6E6}"/>
                  </a:ext>
                </a:extLst>
              </p:cNvPr>
              <p:cNvCxnSpPr>
                <a:cxnSpLocks/>
              </p:cNvCxnSpPr>
              <p:nvPr/>
            </p:nvCxnSpPr>
            <p:spPr>
              <a:xfrm>
                <a:off x="9250363" y="3409950"/>
                <a:ext cx="0" cy="15081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D544EF-A6F3-4208-B9A7-70D7E1817929}"/>
                  </a:ext>
                </a:extLst>
              </p:cNvPr>
              <p:cNvCxnSpPr>
                <a:cxnSpLocks/>
              </p:cNvCxnSpPr>
              <p:nvPr/>
            </p:nvCxnSpPr>
            <p:spPr>
              <a:xfrm>
                <a:off x="9427370" y="3257550"/>
                <a:ext cx="0" cy="30321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A20162-C399-48C8-BEE4-4821332A8EA5}"/>
                  </a:ext>
                </a:extLst>
              </p:cNvPr>
              <p:cNvCxnSpPr>
                <a:cxnSpLocks/>
              </p:cNvCxnSpPr>
              <p:nvPr/>
            </p:nvCxnSpPr>
            <p:spPr>
              <a:xfrm>
                <a:off x="9604376" y="3106738"/>
                <a:ext cx="0" cy="45402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E87CDF2-60B8-433E-916E-2656995A0675}"/>
                  </a:ext>
                </a:extLst>
              </p:cNvPr>
              <p:cNvCxnSpPr>
                <a:cxnSpLocks/>
              </p:cNvCxnSpPr>
              <p:nvPr/>
            </p:nvCxnSpPr>
            <p:spPr>
              <a:xfrm>
                <a:off x="9781383" y="2954338"/>
                <a:ext cx="0" cy="60642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06D328B-4DBA-4545-89A1-45FFC5B92987}"/>
                  </a:ext>
                </a:extLst>
              </p:cNvPr>
              <p:cNvCxnSpPr>
                <a:cxnSpLocks/>
              </p:cNvCxnSpPr>
              <p:nvPr/>
            </p:nvCxnSpPr>
            <p:spPr>
              <a:xfrm flipV="1">
                <a:off x="9958388" y="2803525"/>
                <a:ext cx="0" cy="75723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0961354A-039F-4D70-B477-41504BEAC8FE}"/>
              </a:ext>
            </a:extLst>
          </p:cNvPr>
          <p:cNvGrpSpPr/>
          <p:nvPr/>
        </p:nvGrpSpPr>
        <p:grpSpPr>
          <a:xfrm>
            <a:off x="10572404" y="3023488"/>
            <a:ext cx="459647" cy="354813"/>
            <a:chOff x="1995052" y="4339012"/>
            <a:chExt cx="840681" cy="648942"/>
          </a:xfrm>
        </p:grpSpPr>
        <p:grpSp>
          <p:nvGrpSpPr>
            <p:cNvPr id="138" name="Group 137">
              <a:extLst>
                <a:ext uri="{FF2B5EF4-FFF2-40B4-BE49-F238E27FC236}">
                  <a16:creationId xmlns:a16="http://schemas.microsoft.com/office/drawing/2014/main" id="{67F52914-150F-4CAC-BE66-12A51EC6EDDC}"/>
                </a:ext>
              </a:extLst>
            </p:cNvPr>
            <p:cNvGrpSpPr/>
            <p:nvPr/>
          </p:nvGrpSpPr>
          <p:grpSpPr>
            <a:xfrm>
              <a:off x="2523833" y="4677320"/>
              <a:ext cx="311900" cy="310634"/>
              <a:chOff x="2774291" y="4335942"/>
              <a:chExt cx="311900" cy="310634"/>
            </a:xfrm>
          </p:grpSpPr>
          <p:sp>
            <p:nvSpPr>
              <p:cNvPr id="160" name="retail">
                <a:extLst>
                  <a:ext uri="{FF2B5EF4-FFF2-40B4-BE49-F238E27FC236}">
                    <a16:creationId xmlns:a16="http://schemas.microsoft.com/office/drawing/2014/main" id="{798AB8DD-FB29-4FA5-9356-4F47E7DC0864}"/>
                  </a:ext>
                </a:extLst>
              </p:cNvPr>
              <p:cNvSpPr>
                <a:spLocks noChangeAspect="1" noEditPoints="1"/>
              </p:cNvSpPr>
              <p:nvPr/>
            </p:nvSpPr>
            <p:spPr bwMode="auto">
              <a:xfrm>
                <a:off x="2848283" y="4369249"/>
                <a:ext cx="160131" cy="216360"/>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1" name="Freeform 5">
                <a:extLst>
                  <a:ext uri="{FF2B5EF4-FFF2-40B4-BE49-F238E27FC236}">
                    <a16:creationId xmlns:a16="http://schemas.microsoft.com/office/drawing/2014/main" id="{4303BE8C-1B6D-44C6-A539-E3DF96064CE4}"/>
                  </a:ext>
                </a:extLst>
              </p:cNvPr>
              <p:cNvSpPr>
                <a:spLocks noEditPoints="1"/>
              </p:cNvSpPr>
              <p:nvPr/>
            </p:nvSpPr>
            <p:spPr bwMode="auto">
              <a:xfrm>
                <a:off x="2774291" y="4335942"/>
                <a:ext cx="311900" cy="310634"/>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39" name="Group 138">
              <a:extLst>
                <a:ext uri="{FF2B5EF4-FFF2-40B4-BE49-F238E27FC236}">
                  <a16:creationId xmlns:a16="http://schemas.microsoft.com/office/drawing/2014/main" id="{C2DF9902-9E08-44F7-BBAE-51FD32A0E6A7}"/>
                </a:ext>
              </a:extLst>
            </p:cNvPr>
            <p:cNvGrpSpPr/>
            <p:nvPr/>
          </p:nvGrpSpPr>
          <p:grpSpPr>
            <a:xfrm>
              <a:off x="2258806" y="4339012"/>
              <a:ext cx="311900" cy="310634"/>
              <a:chOff x="2942046" y="731757"/>
              <a:chExt cx="951188" cy="947326"/>
            </a:xfrm>
          </p:grpSpPr>
          <p:sp>
            <p:nvSpPr>
              <p:cNvPr id="158" name="Freeform 5">
                <a:extLst>
                  <a:ext uri="{FF2B5EF4-FFF2-40B4-BE49-F238E27FC236}">
                    <a16:creationId xmlns:a16="http://schemas.microsoft.com/office/drawing/2014/main" id="{F4CAA398-EB93-430A-9B4C-5A6729388D6F}"/>
                  </a:ext>
                </a:extLst>
              </p:cNvPr>
              <p:cNvSpPr>
                <a:spLocks noEditPoints="1"/>
              </p:cNvSpPr>
              <p:nvPr/>
            </p:nvSpPr>
            <p:spPr bwMode="auto">
              <a:xfrm>
                <a:off x="3132366" y="942949"/>
                <a:ext cx="570548"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59" name="Freeform 5">
                <a:extLst>
                  <a:ext uri="{FF2B5EF4-FFF2-40B4-BE49-F238E27FC236}">
                    <a16:creationId xmlns:a16="http://schemas.microsoft.com/office/drawing/2014/main" id="{2F8AF130-8899-4D68-8D73-998CE9EFC0AB}"/>
                  </a:ext>
                </a:extLst>
              </p:cNvPr>
              <p:cNvSpPr>
                <a:spLocks noEditPoints="1"/>
              </p:cNvSpPr>
              <p:nvPr/>
            </p:nvSpPr>
            <p:spPr bwMode="auto">
              <a:xfrm>
                <a:off x="2942046" y="73175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cxnSp>
          <p:nvCxnSpPr>
            <p:cNvPr id="140" name="Straight Connector 139">
              <a:extLst>
                <a:ext uri="{FF2B5EF4-FFF2-40B4-BE49-F238E27FC236}">
                  <a16:creationId xmlns:a16="http://schemas.microsoft.com/office/drawing/2014/main" id="{FCD9270A-5DFA-40A4-8D38-45ABA08793B6}"/>
                </a:ext>
              </a:extLst>
            </p:cNvPr>
            <p:cNvCxnSpPr>
              <a:cxnSpLocks/>
              <a:stCxn id="161" idx="1"/>
              <a:endCxn id="159" idx="5"/>
            </p:cNvCxnSpPr>
            <p:nvPr/>
          </p:nvCxnSpPr>
          <p:spPr>
            <a:xfrm flipH="1" flipV="1">
              <a:off x="2525029" y="4604155"/>
              <a:ext cx="44481" cy="118656"/>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92195EE-36CE-4524-9216-04639CA3A3DA}"/>
                </a:ext>
              </a:extLst>
            </p:cNvPr>
            <p:cNvCxnSpPr>
              <a:cxnSpLocks/>
              <a:stCxn id="159" idx="3"/>
              <a:endCxn id="157" idx="7"/>
            </p:cNvCxnSpPr>
            <p:nvPr/>
          </p:nvCxnSpPr>
          <p:spPr>
            <a:xfrm flipH="1">
              <a:off x="2260189" y="4604155"/>
              <a:ext cx="44294" cy="11866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057FD151-B6F9-4A12-9E09-58F27DD0E140}"/>
                </a:ext>
              </a:extLst>
            </p:cNvPr>
            <p:cNvGrpSpPr/>
            <p:nvPr/>
          </p:nvGrpSpPr>
          <p:grpSpPr>
            <a:xfrm>
              <a:off x="1995052" y="4677329"/>
              <a:ext cx="310627" cy="310625"/>
              <a:chOff x="5857874" y="904874"/>
              <a:chExt cx="1641475" cy="1641475"/>
            </a:xfrm>
          </p:grpSpPr>
          <p:sp>
            <p:nvSpPr>
              <p:cNvPr id="144" name="Freeform 1060">
                <a:extLst>
                  <a:ext uri="{FF2B5EF4-FFF2-40B4-BE49-F238E27FC236}">
                    <a16:creationId xmlns:a16="http://schemas.microsoft.com/office/drawing/2014/main" id="{5B96EABC-F949-465F-BEF6-3ACD6B23DC6B}"/>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061">
                <a:extLst>
                  <a:ext uri="{FF2B5EF4-FFF2-40B4-BE49-F238E27FC236}">
                    <a16:creationId xmlns:a16="http://schemas.microsoft.com/office/drawing/2014/main" id="{9079549D-5871-461C-A32C-DD109B8F46D6}"/>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Freeform 1062">
                <a:extLst>
                  <a:ext uri="{FF2B5EF4-FFF2-40B4-BE49-F238E27FC236}">
                    <a16:creationId xmlns:a16="http://schemas.microsoft.com/office/drawing/2014/main" id="{34C8DB53-C798-4AC3-B0CC-DC37F1552EC4}"/>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063">
                <a:extLst>
                  <a:ext uri="{FF2B5EF4-FFF2-40B4-BE49-F238E27FC236}">
                    <a16:creationId xmlns:a16="http://schemas.microsoft.com/office/drawing/2014/main" id="{F7288459-2728-4B1E-B8FA-C4047FA6230C}"/>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8" name="Freeform 1064">
                <a:extLst>
                  <a:ext uri="{FF2B5EF4-FFF2-40B4-BE49-F238E27FC236}">
                    <a16:creationId xmlns:a16="http://schemas.microsoft.com/office/drawing/2014/main" id="{5EEA952B-E135-41FC-8083-64BA84B20438}"/>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9" name="Freeform 1065">
                <a:extLst>
                  <a:ext uri="{FF2B5EF4-FFF2-40B4-BE49-F238E27FC236}">
                    <a16:creationId xmlns:a16="http://schemas.microsoft.com/office/drawing/2014/main" id="{80FAA37D-60C4-4367-B246-4469D2D3641D}"/>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066">
                <a:extLst>
                  <a:ext uri="{FF2B5EF4-FFF2-40B4-BE49-F238E27FC236}">
                    <a16:creationId xmlns:a16="http://schemas.microsoft.com/office/drawing/2014/main" id="{EF7655D7-97D3-499C-8C2E-110EC57E2FCF}"/>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Freeform 22">
                <a:extLst>
                  <a:ext uri="{FF2B5EF4-FFF2-40B4-BE49-F238E27FC236}">
                    <a16:creationId xmlns:a16="http://schemas.microsoft.com/office/drawing/2014/main" id="{9F1AC913-FE41-4EDB-8BA4-3DD9DFB6C104}"/>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23">
                <a:extLst>
                  <a:ext uri="{FF2B5EF4-FFF2-40B4-BE49-F238E27FC236}">
                    <a16:creationId xmlns:a16="http://schemas.microsoft.com/office/drawing/2014/main" id="{EB0248B2-46CE-4C96-BDFB-69646044522A}"/>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B5349460-7993-47F6-A592-599D29D52757}"/>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BA114A02-EF03-46D6-A041-039DF4095B06}"/>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33">
                <a:extLst>
                  <a:ext uri="{FF2B5EF4-FFF2-40B4-BE49-F238E27FC236}">
                    <a16:creationId xmlns:a16="http://schemas.microsoft.com/office/drawing/2014/main" id="{63FA4971-1080-4DC0-B322-D83ADCAFAB5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34">
                <a:extLst>
                  <a:ext uri="{FF2B5EF4-FFF2-40B4-BE49-F238E27FC236}">
                    <a16:creationId xmlns:a16="http://schemas.microsoft.com/office/drawing/2014/main" id="{1C5ED166-16DB-4C39-BF92-70498B3854AF}"/>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5AB55002-1C8E-4369-8B1A-DA3DDE6C3F50}"/>
                  </a:ext>
                </a:extLst>
              </p:cNvPr>
              <p:cNvSpPr/>
              <p:nvPr/>
            </p:nvSpPr>
            <p:spPr bwMode="auto">
              <a:xfrm>
                <a:off x="5857874" y="904874"/>
                <a:ext cx="1641475" cy="164147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3" name="Straight Connector 142">
              <a:extLst>
                <a:ext uri="{FF2B5EF4-FFF2-40B4-BE49-F238E27FC236}">
                  <a16:creationId xmlns:a16="http://schemas.microsoft.com/office/drawing/2014/main" id="{C8BE34D8-E7BE-47D6-A654-F887DD09B8D6}"/>
                </a:ext>
              </a:extLst>
            </p:cNvPr>
            <p:cNvCxnSpPr>
              <a:cxnSpLocks/>
              <a:stCxn id="161" idx="2"/>
              <a:endCxn id="157" idx="6"/>
            </p:cNvCxnSpPr>
            <p:nvPr/>
          </p:nvCxnSpPr>
          <p:spPr>
            <a:xfrm flipH="1">
              <a:off x="2305679" y="4832637"/>
              <a:ext cx="218154" cy="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02A9D30D-CDA1-4054-B69E-4D5E0606C8F6}"/>
              </a:ext>
            </a:extLst>
          </p:cNvPr>
          <p:cNvGrpSpPr/>
          <p:nvPr/>
        </p:nvGrpSpPr>
        <p:grpSpPr>
          <a:xfrm>
            <a:off x="1199735" y="3036842"/>
            <a:ext cx="373479" cy="328105"/>
            <a:chOff x="5058585" y="1578863"/>
            <a:chExt cx="677585" cy="595264"/>
          </a:xfrm>
        </p:grpSpPr>
        <p:sp>
          <p:nvSpPr>
            <p:cNvPr id="163" name="people_3">
              <a:extLst>
                <a:ext uri="{FF2B5EF4-FFF2-40B4-BE49-F238E27FC236}">
                  <a16:creationId xmlns:a16="http://schemas.microsoft.com/office/drawing/2014/main" id="{BF4E4A55-20BC-481E-BFB3-91B458185810}"/>
                </a:ext>
              </a:extLst>
            </p:cNvPr>
            <p:cNvSpPr>
              <a:spLocks noChangeAspect="1" noEditPoints="1"/>
            </p:cNvSpPr>
            <p:nvPr/>
          </p:nvSpPr>
          <p:spPr bwMode="auto">
            <a:xfrm>
              <a:off x="5058585" y="1663636"/>
              <a:ext cx="506440" cy="5104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EEFD524-47FE-443E-BC24-C25BDC3A82CB}"/>
                </a:ext>
              </a:extLst>
            </p:cNvPr>
            <p:cNvGrpSpPr/>
            <p:nvPr/>
          </p:nvGrpSpPr>
          <p:grpSpPr>
            <a:xfrm rot="13500000">
              <a:off x="5480253" y="1492491"/>
              <a:ext cx="169545" cy="342289"/>
              <a:chOff x="4575512" y="427612"/>
              <a:chExt cx="484632" cy="978408"/>
            </a:xfrm>
            <a:solidFill>
              <a:schemeClr val="bg1"/>
            </a:solidFill>
          </p:grpSpPr>
          <p:sp>
            <p:nvSpPr>
              <p:cNvPr id="165" name="Arrow: Pentagon 164">
                <a:extLst>
                  <a:ext uri="{FF2B5EF4-FFF2-40B4-BE49-F238E27FC236}">
                    <a16:creationId xmlns:a16="http://schemas.microsoft.com/office/drawing/2014/main" id="{34446684-9CAC-4463-9EC4-FD7BEC376416}"/>
                  </a:ext>
                </a:extLst>
              </p:cNvPr>
              <p:cNvSpPr/>
              <p:nvPr/>
            </p:nvSpPr>
            <p:spPr bwMode="auto">
              <a:xfrm rot="16200000">
                <a:off x="4328624" y="674500"/>
                <a:ext cx="978408" cy="484632"/>
              </a:xfrm>
              <a:prstGeom prst="homePlate">
                <a:avLst/>
              </a:prstGeom>
              <a:grp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66" name="Straight Connector 165">
                <a:extLst>
                  <a:ext uri="{FF2B5EF4-FFF2-40B4-BE49-F238E27FC236}">
                    <a16:creationId xmlns:a16="http://schemas.microsoft.com/office/drawing/2014/main" id="{E79124D2-5916-4BDA-AE8B-CD6B9638A039}"/>
                  </a:ext>
                </a:extLst>
              </p:cNvPr>
              <p:cNvCxnSpPr/>
              <p:nvPr/>
            </p:nvCxnSpPr>
            <p:spPr>
              <a:xfrm>
                <a:off x="4705445" y="542382"/>
                <a:ext cx="224766"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803728-2450-46CE-8FBB-4C3BE65401A8}"/>
                  </a:ext>
                </a:extLst>
              </p:cNvPr>
              <p:cNvCxnSpPr>
                <a:cxnSpLocks/>
              </p:cNvCxnSpPr>
              <p:nvPr/>
            </p:nvCxnSpPr>
            <p:spPr>
              <a:xfrm>
                <a:off x="4575512" y="669433"/>
                <a:ext cx="484632"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0263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7">
                                            <p:txEl>
                                              <p:pRg st="0" end="0"/>
                                            </p:txEl>
                                          </p:spTgt>
                                        </p:tgtEl>
                                        <p:attrNameLst>
                                          <p:attrName>style.visibility</p:attrName>
                                        </p:attrNameLst>
                                      </p:cBhvr>
                                      <p:to>
                                        <p:strVal val="visible"/>
                                      </p:to>
                                    </p:set>
                                    <p:animEffect transition="in" filter="fade">
                                      <p:cBhvr>
                                        <p:cTn id="22" dur="500"/>
                                        <p:tgtEl>
                                          <p:spTgt spid="77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8"/>
                                        </p:tgtEl>
                                        <p:attrNameLst>
                                          <p:attrName>style.visibility</p:attrName>
                                        </p:attrNameLst>
                                      </p:cBhvr>
                                      <p:to>
                                        <p:strVal val="visible"/>
                                      </p:to>
                                    </p:set>
                                    <p:animEffect transition="in" filter="fade">
                                      <p:cBhvr>
                                        <p:cTn id="25" dur="500"/>
                                        <p:tgtEl>
                                          <p:spTgt spid="70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2"/>
                                        </p:tgtEl>
                                        <p:attrNameLst>
                                          <p:attrName>style.visibility</p:attrName>
                                        </p:attrNameLst>
                                      </p:cBhvr>
                                      <p:to>
                                        <p:strVal val="visible"/>
                                      </p:to>
                                    </p:set>
                                    <p:animEffect transition="in" filter="fade">
                                      <p:cBhvr>
                                        <p:cTn id="28" dur="500"/>
                                        <p:tgtEl>
                                          <p:spTgt spid="7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07"/>
                                        </p:tgtEl>
                                        <p:attrNameLst>
                                          <p:attrName>style.opacity</p:attrName>
                                        </p:attrNameLst>
                                      </p:cBhvr>
                                      <p:to>
                                        <p:strVal val="0.1"/>
                                      </p:to>
                                    </p:set>
                                    <p:animEffect filter="image" prLst="opacity: 0.1">
                                      <p:cBhvr rctx="IE">
                                        <p:cTn id="39" dur="indefinite"/>
                                        <p:tgtEl>
                                          <p:spTgt spid="107"/>
                                        </p:tgtEl>
                                      </p:cBhvr>
                                    </p:animEffect>
                                  </p:childTnLst>
                                </p:cTn>
                              </p:par>
                              <p:par>
                                <p:cTn id="40" presetID="9" presetClass="emph" presetSubtype="0" nodeType="withEffect">
                                  <p:stCondLst>
                                    <p:cond delay="0"/>
                                  </p:stCondLst>
                                  <p:childTnLst>
                                    <p:set>
                                      <p:cBhvr>
                                        <p:cTn id="41" dur="indefinite"/>
                                        <p:tgtEl>
                                          <p:spTgt spid="172"/>
                                        </p:tgtEl>
                                        <p:attrNameLst>
                                          <p:attrName>style.opacity</p:attrName>
                                        </p:attrNameLst>
                                      </p:cBhvr>
                                      <p:to>
                                        <p:strVal val="0.1"/>
                                      </p:to>
                                    </p:set>
                                    <p:animEffect filter="image" prLst="opacity: 0.1">
                                      <p:cBhvr rctx="IE">
                                        <p:cTn id="42" dur="indefinite"/>
                                        <p:tgtEl>
                                          <p:spTgt spid="172"/>
                                        </p:tgtEl>
                                      </p:cBhvr>
                                    </p:animEffect>
                                  </p:childTnLst>
                                </p:cTn>
                              </p:par>
                              <p:par>
                                <p:cTn id="43" presetID="9" presetClass="emph" presetSubtype="0" grpId="1" nodeType="withEffect">
                                  <p:stCondLst>
                                    <p:cond delay="0"/>
                                  </p:stCondLst>
                                  <p:childTnLst>
                                    <p:set>
                                      <p:cBhvr>
                                        <p:cTn id="44" dur="indefinite"/>
                                        <p:tgtEl>
                                          <p:spTgt spid="177"/>
                                        </p:tgtEl>
                                        <p:attrNameLst>
                                          <p:attrName>style.opacity</p:attrName>
                                        </p:attrNameLst>
                                      </p:cBhvr>
                                      <p:to>
                                        <p:strVal val="0.1"/>
                                      </p:to>
                                    </p:set>
                                    <p:animEffect filter="image" prLst="opacity: 0.1">
                                      <p:cBhvr rctx="IE">
                                        <p:cTn id="45" dur="indefinite"/>
                                        <p:tgtEl>
                                          <p:spTgt spid="177"/>
                                        </p:tgtEl>
                                      </p:cBhvr>
                                    </p:animEffect>
                                  </p:childTnLst>
                                </p:cTn>
                              </p:par>
                              <p:par>
                                <p:cTn id="46" presetID="9" presetClass="emph" presetSubtype="0" grpId="1" nodeType="withEffect">
                                  <p:stCondLst>
                                    <p:cond delay="0"/>
                                  </p:stCondLst>
                                  <p:childTnLst>
                                    <p:set>
                                      <p:cBhvr>
                                        <p:cTn id="47" dur="indefinite"/>
                                        <p:tgtEl>
                                          <p:spTgt spid="182"/>
                                        </p:tgtEl>
                                        <p:attrNameLst>
                                          <p:attrName>style.opacity</p:attrName>
                                        </p:attrNameLst>
                                      </p:cBhvr>
                                      <p:to>
                                        <p:strVal val="0.1"/>
                                      </p:to>
                                    </p:set>
                                    <p:animEffect filter="image" prLst="opacity: 0.1">
                                      <p:cBhvr rctx="IE">
                                        <p:cTn id="48" dur="indefinite"/>
                                        <p:tgtEl>
                                          <p:spTgt spid="182"/>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777">
                                            <p:txEl>
                                              <p:pRg st="0" end="0"/>
                                            </p:txEl>
                                          </p:spTgt>
                                        </p:tgtEl>
                                        <p:attrNameLst>
                                          <p:attrName>style.opacity</p:attrName>
                                        </p:attrNameLst>
                                      </p:cBhvr>
                                      <p:to>
                                        <p:strVal val="0.1"/>
                                      </p:to>
                                    </p:set>
                                    <p:animEffect filter="image" prLst="opacity: 0.1">
                                      <p:cBhvr rctx="IE">
                                        <p:cTn id="54" dur="indefinite"/>
                                        <p:tgtEl>
                                          <p:spTgt spid="777">
                                            <p:txEl>
                                              <p:pRg st="0" end="0"/>
                                            </p:txEl>
                                          </p:spTgt>
                                        </p:tgtEl>
                                      </p:cBhvr>
                                    </p:animEffect>
                                  </p:childTnLst>
                                </p:cTn>
                              </p:par>
                              <p:par>
                                <p:cTn id="55" presetID="9" presetClass="emph" presetSubtype="0" grpId="1" nodeType="withEffect">
                                  <p:stCondLst>
                                    <p:cond delay="0"/>
                                  </p:stCondLst>
                                  <p:childTnLst>
                                    <p:set>
                                      <p:cBhvr>
                                        <p:cTn id="56" dur="indefinite"/>
                                        <p:tgtEl>
                                          <p:spTgt spid="708"/>
                                        </p:tgtEl>
                                        <p:attrNameLst>
                                          <p:attrName>style.opacity</p:attrName>
                                        </p:attrNameLst>
                                      </p:cBhvr>
                                      <p:to>
                                        <p:strVal val="0.1"/>
                                      </p:to>
                                    </p:set>
                                    <p:animEffect filter="image" prLst="opacity: 0.1">
                                      <p:cBhvr rctx="IE">
                                        <p:cTn id="57" dur="indefinite"/>
                                        <p:tgtEl>
                                          <p:spTgt spid="708"/>
                                        </p:tgtEl>
                                      </p:cBhvr>
                                    </p:animEffect>
                                  </p:childTnLst>
                                </p:cTn>
                              </p:par>
                              <p:par>
                                <p:cTn id="58" presetID="9" presetClass="emph" presetSubtype="0" grpId="1" nodeType="withEffect">
                                  <p:stCondLst>
                                    <p:cond delay="0"/>
                                  </p:stCondLst>
                                  <p:childTnLst>
                                    <p:set>
                                      <p:cBhvr>
                                        <p:cTn id="59" dur="indefinite"/>
                                        <p:tgtEl>
                                          <p:spTgt spid="712"/>
                                        </p:tgtEl>
                                        <p:attrNameLst>
                                          <p:attrName>style.opacity</p:attrName>
                                        </p:attrNameLst>
                                      </p:cBhvr>
                                      <p:to>
                                        <p:strVal val="0.1"/>
                                      </p:to>
                                    </p:set>
                                    <p:animEffect filter="image" prLst="opacity: 0.1">
                                      <p:cBhvr rctx="IE">
                                        <p:cTn id="60" dur="indefinite"/>
                                        <p:tgtEl>
                                          <p:spTgt spid="712"/>
                                        </p:tgtEl>
                                      </p:cBhvr>
                                    </p:animEffect>
                                  </p:childTnLst>
                                </p:cTn>
                              </p:par>
                              <p:par>
                                <p:cTn id="61" presetID="9" presetClass="emph" presetSubtype="0" grpId="1" nodeType="withEffect">
                                  <p:stCondLst>
                                    <p:cond delay="0"/>
                                  </p:stCondLst>
                                  <p:childTnLst>
                                    <p:set>
                                      <p:cBhvr>
                                        <p:cTn id="62" dur="indefinite"/>
                                        <p:tgtEl>
                                          <p:spTgt spid="27">
                                            <p:txEl>
                                              <p:pRg st="0" end="0"/>
                                            </p:txEl>
                                          </p:spTgt>
                                        </p:tgtEl>
                                        <p:attrNameLst>
                                          <p:attrName>style.opacity</p:attrName>
                                        </p:attrNameLst>
                                      </p:cBhvr>
                                      <p:to>
                                        <p:strVal val="0.1"/>
                                      </p:to>
                                    </p:set>
                                    <p:animEffect filter="image" prLst="opacity: 0.1">
                                      <p:cBhvr rctx="IE">
                                        <p:cTn id="63" dur="indefinite"/>
                                        <p:tgtEl>
                                          <p:spTgt spid="27">
                                            <p:txEl>
                                              <p:pRg st="0" end="0"/>
                                            </p:txEl>
                                          </p:spTgt>
                                        </p:tgtEl>
                                      </p:cBhvr>
                                    </p:animEffect>
                                  </p:childTnLst>
                                </p:cTn>
                              </p:par>
                              <p:par>
                                <p:cTn id="64" presetID="9" presetClass="emph" presetSubtype="0" nodeType="withEffect">
                                  <p:stCondLst>
                                    <p:cond delay="0"/>
                                  </p:stCondLst>
                                  <p:childTnLst>
                                    <p:set>
                                      <p:cBhvr>
                                        <p:cTn id="65" dur="indefinite"/>
                                        <p:tgtEl>
                                          <p:spTgt spid="162"/>
                                        </p:tgtEl>
                                        <p:attrNameLst>
                                          <p:attrName>style.opacity</p:attrName>
                                        </p:attrNameLst>
                                      </p:cBhvr>
                                      <p:to>
                                        <p:strVal val="0.1"/>
                                      </p:to>
                                    </p:set>
                                    <p:animEffect filter="image" prLst="opacity: 0.1">
                                      <p:cBhvr rctx="IE">
                                        <p:cTn id="66" dur="indefinite"/>
                                        <p:tgtEl>
                                          <p:spTgt spid="16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8"/>
                                        </p:tgtEl>
                                        <p:attrNameLst>
                                          <p:attrName>style.visibility</p:attrName>
                                        </p:attrNameLst>
                                      </p:cBhvr>
                                      <p:to>
                                        <p:strVal val="visible"/>
                                      </p:to>
                                    </p:set>
                                    <p:animEffect transition="in" filter="fade">
                                      <p:cBhvr>
                                        <p:cTn id="69" dur="500"/>
                                        <p:tgtEl>
                                          <p:spTgt spid="168"/>
                                        </p:tgtEl>
                                      </p:cBhvr>
                                    </p:animEffect>
                                  </p:childTnLst>
                                </p:cTn>
                              </p:par>
                              <p:par>
                                <p:cTn id="70" presetID="10" presetClass="entr" presetSubtype="0" fill="hold" nodeType="with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fade">
                                      <p:cBhvr>
                                        <p:cTn id="72" dur="500"/>
                                        <p:tgtEl>
                                          <p:spTgt spid="1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fade">
                                      <p:cBhvr>
                                        <p:cTn id="75" dur="500"/>
                                        <p:tgtEl>
                                          <p:spTgt spid="1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3"/>
                                        </p:tgtEl>
                                        <p:attrNameLst>
                                          <p:attrName>style.visibility</p:attrName>
                                        </p:attrNameLst>
                                      </p:cBhvr>
                                      <p:to>
                                        <p:strVal val="visible"/>
                                      </p:to>
                                    </p:set>
                                    <p:animEffect transition="in" filter="fade">
                                      <p:cBhvr>
                                        <p:cTn id="78" dur="500"/>
                                        <p:tgtEl>
                                          <p:spTgt spid="18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Effect transition="in" filter="fade">
                                      <p:cBhvr>
                                        <p:cTn id="81" dur="500"/>
                                        <p:tgtEl>
                                          <p:spTgt spid="8">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78">
                                            <p:txEl>
                                              <p:pRg st="0" end="0"/>
                                            </p:txEl>
                                          </p:spTgt>
                                        </p:tgtEl>
                                        <p:attrNameLst>
                                          <p:attrName>style.visibility</p:attrName>
                                        </p:attrNameLst>
                                      </p:cBhvr>
                                      <p:to>
                                        <p:strVal val="visible"/>
                                      </p:to>
                                    </p:set>
                                    <p:animEffect transition="in" filter="fade">
                                      <p:cBhvr>
                                        <p:cTn id="84" dur="500"/>
                                        <p:tgtEl>
                                          <p:spTgt spid="778">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09"/>
                                        </p:tgtEl>
                                        <p:attrNameLst>
                                          <p:attrName>style.visibility</p:attrName>
                                        </p:attrNameLst>
                                      </p:cBhvr>
                                      <p:to>
                                        <p:strVal val="visible"/>
                                      </p:to>
                                    </p:set>
                                    <p:animEffect transition="in" filter="fade">
                                      <p:cBhvr>
                                        <p:cTn id="87" dur="500"/>
                                        <p:tgtEl>
                                          <p:spTgt spid="70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13"/>
                                        </p:tgtEl>
                                        <p:attrNameLst>
                                          <p:attrName>style.visibility</p:attrName>
                                        </p:attrNameLst>
                                      </p:cBhvr>
                                      <p:to>
                                        <p:strVal val="visible"/>
                                      </p:to>
                                    </p:set>
                                    <p:animEffect transition="in" filter="fade">
                                      <p:cBhvr>
                                        <p:cTn id="90" dur="500"/>
                                        <p:tgtEl>
                                          <p:spTgt spid="71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xEl>
                                              <p:pRg st="0" end="0"/>
                                            </p:txEl>
                                          </p:spTgt>
                                        </p:tgtEl>
                                        <p:attrNameLst>
                                          <p:attrName>style.visibility</p:attrName>
                                        </p:attrNameLst>
                                      </p:cBhvr>
                                      <p:to>
                                        <p:strVal val="visible"/>
                                      </p:to>
                                    </p:set>
                                    <p:animEffect transition="in" filter="fade">
                                      <p:cBhvr>
                                        <p:cTn id="93" dur="500"/>
                                        <p:tgtEl>
                                          <p:spTgt spid="28">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fade">
                                      <p:cBhvr>
                                        <p:cTn id="96" dur="500"/>
                                        <p:tgtEl>
                                          <p:spTgt spid="114"/>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68"/>
                                        </p:tgtEl>
                                        <p:attrNameLst>
                                          <p:attrName>style.opacity</p:attrName>
                                        </p:attrNameLst>
                                      </p:cBhvr>
                                      <p:to>
                                        <p:strVal val="0.1"/>
                                      </p:to>
                                    </p:set>
                                    <p:animEffect filter="image" prLst="opacity: 0.1">
                                      <p:cBhvr rctx="IE">
                                        <p:cTn id="101" dur="indefinite"/>
                                        <p:tgtEl>
                                          <p:spTgt spid="168"/>
                                        </p:tgtEl>
                                      </p:cBhvr>
                                    </p:animEffect>
                                  </p:childTnLst>
                                </p:cTn>
                              </p:par>
                              <p:par>
                                <p:cTn id="102" presetID="9" presetClass="emph" presetSubtype="0" nodeType="withEffect">
                                  <p:stCondLst>
                                    <p:cond delay="0"/>
                                  </p:stCondLst>
                                  <p:childTnLst>
                                    <p:set>
                                      <p:cBhvr>
                                        <p:cTn id="103" dur="indefinite"/>
                                        <p:tgtEl>
                                          <p:spTgt spid="173"/>
                                        </p:tgtEl>
                                        <p:attrNameLst>
                                          <p:attrName>style.opacity</p:attrName>
                                        </p:attrNameLst>
                                      </p:cBhvr>
                                      <p:to>
                                        <p:strVal val="0.1"/>
                                      </p:to>
                                    </p:set>
                                    <p:animEffect filter="image" prLst="opacity: 0.1">
                                      <p:cBhvr rctx="IE">
                                        <p:cTn id="104" dur="indefinite"/>
                                        <p:tgtEl>
                                          <p:spTgt spid="173"/>
                                        </p:tgtEl>
                                      </p:cBhvr>
                                    </p:animEffect>
                                  </p:childTnLst>
                                </p:cTn>
                              </p:par>
                              <p:par>
                                <p:cTn id="105" presetID="9" presetClass="emph" presetSubtype="0" grpId="1" nodeType="withEffect">
                                  <p:stCondLst>
                                    <p:cond delay="0"/>
                                  </p:stCondLst>
                                  <p:childTnLst>
                                    <p:set>
                                      <p:cBhvr>
                                        <p:cTn id="106" dur="indefinite"/>
                                        <p:tgtEl>
                                          <p:spTgt spid="178"/>
                                        </p:tgtEl>
                                        <p:attrNameLst>
                                          <p:attrName>style.opacity</p:attrName>
                                        </p:attrNameLst>
                                      </p:cBhvr>
                                      <p:to>
                                        <p:strVal val="0.1"/>
                                      </p:to>
                                    </p:set>
                                    <p:animEffect filter="image" prLst="opacity: 0.1">
                                      <p:cBhvr rctx="IE">
                                        <p:cTn id="107" dur="indefinite"/>
                                        <p:tgtEl>
                                          <p:spTgt spid="178"/>
                                        </p:tgtEl>
                                      </p:cBhvr>
                                    </p:animEffect>
                                  </p:childTnLst>
                                </p:cTn>
                              </p:par>
                              <p:par>
                                <p:cTn id="108" presetID="9" presetClass="emph" presetSubtype="0" grpId="1" nodeType="withEffect">
                                  <p:stCondLst>
                                    <p:cond delay="0"/>
                                  </p:stCondLst>
                                  <p:childTnLst>
                                    <p:set>
                                      <p:cBhvr>
                                        <p:cTn id="109" dur="indefinite"/>
                                        <p:tgtEl>
                                          <p:spTgt spid="183"/>
                                        </p:tgtEl>
                                        <p:attrNameLst>
                                          <p:attrName>style.opacity</p:attrName>
                                        </p:attrNameLst>
                                      </p:cBhvr>
                                      <p:to>
                                        <p:strVal val="0.1"/>
                                      </p:to>
                                    </p:set>
                                    <p:animEffect filter="image" prLst="opacity: 0.1">
                                      <p:cBhvr rctx="IE">
                                        <p:cTn id="110" dur="indefinite"/>
                                        <p:tgtEl>
                                          <p:spTgt spid="183"/>
                                        </p:tgtEl>
                                      </p:cBhvr>
                                    </p:animEffect>
                                  </p:childTnLst>
                                </p:cTn>
                              </p:par>
                              <p:par>
                                <p:cTn id="111" presetID="9" presetClass="emph" presetSubtype="0" grpId="1" nodeType="withEffect">
                                  <p:stCondLst>
                                    <p:cond delay="0"/>
                                  </p:stCondLst>
                                  <p:childTnLst>
                                    <p:set>
                                      <p:cBhvr>
                                        <p:cTn id="112" dur="indefinite"/>
                                        <p:tgtEl>
                                          <p:spTgt spid="8">
                                            <p:txEl>
                                              <p:pRg st="0" end="0"/>
                                            </p:txEl>
                                          </p:spTgt>
                                        </p:tgtEl>
                                        <p:attrNameLst>
                                          <p:attrName>style.opacity</p:attrName>
                                        </p:attrNameLst>
                                      </p:cBhvr>
                                      <p:to>
                                        <p:strVal val="0.1"/>
                                      </p:to>
                                    </p:set>
                                    <p:animEffect filter="image" prLst="opacity: 0.1">
                                      <p:cBhvr rctx="IE">
                                        <p:cTn id="113" dur="indefinite"/>
                                        <p:tgtEl>
                                          <p:spTgt spid="8">
                                            <p:txEl>
                                              <p:pRg st="0" end="0"/>
                                            </p:txEl>
                                          </p:spTgt>
                                        </p:tgtEl>
                                      </p:cBhvr>
                                    </p:animEffect>
                                  </p:childTnLst>
                                </p:cTn>
                              </p:par>
                              <p:par>
                                <p:cTn id="114" presetID="9" presetClass="emph" presetSubtype="0" grpId="1" nodeType="withEffect">
                                  <p:stCondLst>
                                    <p:cond delay="0"/>
                                  </p:stCondLst>
                                  <p:childTnLst>
                                    <p:set>
                                      <p:cBhvr>
                                        <p:cTn id="115" dur="indefinite"/>
                                        <p:tgtEl>
                                          <p:spTgt spid="778">
                                            <p:txEl>
                                              <p:pRg st="0" end="0"/>
                                            </p:txEl>
                                          </p:spTgt>
                                        </p:tgtEl>
                                        <p:attrNameLst>
                                          <p:attrName>style.opacity</p:attrName>
                                        </p:attrNameLst>
                                      </p:cBhvr>
                                      <p:to>
                                        <p:strVal val="0.1"/>
                                      </p:to>
                                    </p:set>
                                    <p:animEffect filter="image" prLst="opacity: 0.1">
                                      <p:cBhvr rctx="IE">
                                        <p:cTn id="116" dur="indefinite"/>
                                        <p:tgtEl>
                                          <p:spTgt spid="778">
                                            <p:txEl>
                                              <p:pRg st="0" end="0"/>
                                            </p:txEl>
                                          </p:spTgt>
                                        </p:tgtEl>
                                      </p:cBhvr>
                                    </p:animEffect>
                                  </p:childTnLst>
                                </p:cTn>
                              </p:par>
                              <p:par>
                                <p:cTn id="117" presetID="9" presetClass="emph" presetSubtype="0" grpId="1" nodeType="withEffect">
                                  <p:stCondLst>
                                    <p:cond delay="0"/>
                                  </p:stCondLst>
                                  <p:childTnLst>
                                    <p:set>
                                      <p:cBhvr>
                                        <p:cTn id="118" dur="indefinite"/>
                                        <p:tgtEl>
                                          <p:spTgt spid="709"/>
                                        </p:tgtEl>
                                        <p:attrNameLst>
                                          <p:attrName>style.opacity</p:attrName>
                                        </p:attrNameLst>
                                      </p:cBhvr>
                                      <p:to>
                                        <p:strVal val="0.1"/>
                                      </p:to>
                                    </p:set>
                                    <p:animEffect filter="image" prLst="opacity: 0.1">
                                      <p:cBhvr rctx="IE">
                                        <p:cTn id="119" dur="indefinite"/>
                                        <p:tgtEl>
                                          <p:spTgt spid="709"/>
                                        </p:tgtEl>
                                      </p:cBhvr>
                                    </p:animEffect>
                                  </p:childTnLst>
                                </p:cTn>
                              </p:par>
                              <p:par>
                                <p:cTn id="120" presetID="9" presetClass="emph" presetSubtype="0" grpId="1" nodeType="withEffect">
                                  <p:stCondLst>
                                    <p:cond delay="0"/>
                                  </p:stCondLst>
                                  <p:childTnLst>
                                    <p:set>
                                      <p:cBhvr>
                                        <p:cTn id="121" dur="indefinite"/>
                                        <p:tgtEl>
                                          <p:spTgt spid="713"/>
                                        </p:tgtEl>
                                        <p:attrNameLst>
                                          <p:attrName>style.opacity</p:attrName>
                                        </p:attrNameLst>
                                      </p:cBhvr>
                                      <p:to>
                                        <p:strVal val="0.1"/>
                                      </p:to>
                                    </p:set>
                                    <p:animEffect filter="image" prLst="opacity: 0.1">
                                      <p:cBhvr rctx="IE">
                                        <p:cTn id="122" dur="indefinite"/>
                                        <p:tgtEl>
                                          <p:spTgt spid="713"/>
                                        </p:tgtEl>
                                      </p:cBhvr>
                                    </p:animEffect>
                                  </p:childTnLst>
                                </p:cTn>
                              </p:par>
                              <p:par>
                                <p:cTn id="123" presetID="9" presetClass="emph" presetSubtype="0" grpId="1" nodeType="withEffect">
                                  <p:stCondLst>
                                    <p:cond delay="0"/>
                                  </p:stCondLst>
                                  <p:childTnLst>
                                    <p:set>
                                      <p:cBhvr>
                                        <p:cTn id="124" dur="indefinite"/>
                                        <p:tgtEl>
                                          <p:spTgt spid="28">
                                            <p:txEl>
                                              <p:pRg st="0" end="0"/>
                                            </p:txEl>
                                          </p:spTgt>
                                        </p:tgtEl>
                                        <p:attrNameLst>
                                          <p:attrName>style.opacity</p:attrName>
                                        </p:attrNameLst>
                                      </p:cBhvr>
                                      <p:to>
                                        <p:strVal val="0.1"/>
                                      </p:to>
                                    </p:set>
                                    <p:animEffect filter="image" prLst="opacity: 0.1">
                                      <p:cBhvr rctx="IE">
                                        <p:cTn id="125" dur="indefinite"/>
                                        <p:tgtEl>
                                          <p:spTgt spid="28">
                                            <p:txEl>
                                              <p:pRg st="0" end="0"/>
                                            </p:txEl>
                                          </p:spTgt>
                                        </p:tgtEl>
                                      </p:cBhvr>
                                    </p:animEffect>
                                  </p:childTnLst>
                                </p:cTn>
                              </p:par>
                              <p:par>
                                <p:cTn id="126" presetID="9" presetClass="emph" presetSubtype="0" nodeType="withEffect">
                                  <p:stCondLst>
                                    <p:cond delay="0"/>
                                  </p:stCondLst>
                                  <p:childTnLst>
                                    <p:set>
                                      <p:cBhvr>
                                        <p:cTn id="127" dur="indefinite"/>
                                        <p:tgtEl>
                                          <p:spTgt spid="114"/>
                                        </p:tgtEl>
                                        <p:attrNameLst>
                                          <p:attrName>style.opacity</p:attrName>
                                        </p:attrNameLst>
                                      </p:cBhvr>
                                      <p:to>
                                        <p:strVal val="0.1"/>
                                      </p:to>
                                    </p:set>
                                    <p:animEffect filter="image" prLst="opacity: 0.1">
                                      <p:cBhvr rctx="IE">
                                        <p:cTn id="128" dur="indefinite"/>
                                        <p:tgtEl>
                                          <p:spTgt spid="11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9"/>
                                        </p:tgtEl>
                                        <p:attrNameLst>
                                          <p:attrName>style.visibility</p:attrName>
                                        </p:attrNameLst>
                                      </p:cBhvr>
                                      <p:to>
                                        <p:strVal val="visible"/>
                                      </p:to>
                                    </p:set>
                                    <p:animEffect transition="in" filter="fade">
                                      <p:cBhvr>
                                        <p:cTn id="131" dur="500"/>
                                        <p:tgtEl>
                                          <p:spTgt spid="169"/>
                                        </p:tgtEl>
                                      </p:cBhvr>
                                    </p:animEffect>
                                  </p:childTnLst>
                                </p:cTn>
                              </p:par>
                              <p:par>
                                <p:cTn id="132" presetID="10" presetClass="entr" presetSubtype="0" fill="hold" nodeType="withEffect">
                                  <p:stCondLst>
                                    <p:cond delay="0"/>
                                  </p:stCondLst>
                                  <p:childTnLst>
                                    <p:set>
                                      <p:cBhvr>
                                        <p:cTn id="133" dur="1" fill="hold">
                                          <p:stCondLst>
                                            <p:cond delay="0"/>
                                          </p:stCondLst>
                                        </p:cTn>
                                        <p:tgtEl>
                                          <p:spTgt spid="174"/>
                                        </p:tgtEl>
                                        <p:attrNameLst>
                                          <p:attrName>style.visibility</p:attrName>
                                        </p:attrNameLst>
                                      </p:cBhvr>
                                      <p:to>
                                        <p:strVal val="visible"/>
                                      </p:to>
                                    </p:set>
                                    <p:animEffect transition="in" filter="fade">
                                      <p:cBhvr>
                                        <p:cTn id="134" dur="500"/>
                                        <p:tgtEl>
                                          <p:spTgt spid="1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animEffect transition="in" filter="fade">
                                      <p:cBhvr>
                                        <p:cTn id="137" dur="500"/>
                                        <p:tgtEl>
                                          <p:spTgt spid="17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4"/>
                                        </p:tgtEl>
                                        <p:attrNameLst>
                                          <p:attrName>style.visibility</p:attrName>
                                        </p:attrNameLst>
                                      </p:cBhvr>
                                      <p:to>
                                        <p:strVal val="visible"/>
                                      </p:to>
                                    </p:set>
                                    <p:animEffect transition="in" filter="fade">
                                      <p:cBhvr>
                                        <p:cTn id="140" dur="500"/>
                                        <p:tgtEl>
                                          <p:spTgt spid="18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
                                            <p:txEl>
                                              <p:pRg st="0" end="0"/>
                                            </p:txEl>
                                          </p:spTgt>
                                        </p:tgtEl>
                                        <p:attrNameLst>
                                          <p:attrName>style.visibility</p:attrName>
                                        </p:attrNameLst>
                                      </p:cBhvr>
                                      <p:to>
                                        <p:strVal val="visible"/>
                                      </p:to>
                                    </p:set>
                                    <p:animEffect transition="in" filter="fade">
                                      <p:cBhvr>
                                        <p:cTn id="143" dur="500"/>
                                        <p:tgtEl>
                                          <p:spTgt spid="9">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79">
                                            <p:txEl>
                                              <p:pRg st="0" end="0"/>
                                            </p:txEl>
                                          </p:spTgt>
                                        </p:tgtEl>
                                        <p:attrNameLst>
                                          <p:attrName>style.visibility</p:attrName>
                                        </p:attrNameLst>
                                      </p:cBhvr>
                                      <p:to>
                                        <p:strVal val="visible"/>
                                      </p:to>
                                    </p:set>
                                    <p:animEffect transition="in" filter="fade">
                                      <p:cBhvr>
                                        <p:cTn id="146" dur="500"/>
                                        <p:tgtEl>
                                          <p:spTgt spid="779">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14"/>
                                        </p:tgtEl>
                                        <p:attrNameLst>
                                          <p:attrName>style.visibility</p:attrName>
                                        </p:attrNameLst>
                                      </p:cBhvr>
                                      <p:to>
                                        <p:strVal val="visible"/>
                                      </p:to>
                                    </p:set>
                                    <p:animEffect transition="in" filter="fade">
                                      <p:cBhvr>
                                        <p:cTn id="149" dur="500"/>
                                        <p:tgtEl>
                                          <p:spTgt spid="71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7"/>
                                        </p:tgtEl>
                                        <p:attrNameLst>
                                          <p:attrName>style.visibility</p:attrName>
                                        </p:attrNameLst>
                                      </p:cBhvr>
                                      <p:to>
                                        <p:strVal val="visible"/>
                                      </p:to>
                                    </p:set>
                                    <p:animEffect transition="in" filter="fade">
                                      <p:cBhvr>
                                        <p:cTn id="152" dur="500"/>
                                        <p:tgtEl>
                                          <p:spTgt spid="717"/>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718">
                                            <p:txEl>
                                              <p:pRg st="0" end="0"/>
                                            </p:txEl>
                                          </p:spTgt>
                                        </p:tgtEl>
                                        <p:attrNameLst>
                                          <p:attrName>style.visibility</p:attrName>
                                        </p:attrNameLst>
                                      </p:cBhvr>
                                      <p:to>
                                        <p:strVal val="visible"/>
                                      </p:to>
                                    </p:set>
                                    <p:animEffect transition="in" filter="fade">
                                      <p:cBhvr>
                                        <p:cTn id="155" dur="500"/>
                                        <p:tgtEl>
                                          <p:spTgt spid="718">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69"/>
                                        </p:tgtEl>
                                        <p:attrNameLst>
                                          <p:attrName>style.opacity</p:attrName>
                                        </p:attrNameLst>
                                      </p:cBhvr>
                                      <p:to>
                                        <p:strVal val="0.1"/>
                                      </p:to>
                                    </p:set>
                                    <p:animEffect filter="image" prLst="opacity: 0.1">
                                      <p:cBhvr rctx="IE">
                                        <p:cTn id="163" dur="indefinite"/>
                                        <p:tgtEl>
                                          <p:spTgt spid="169"/>
                                        </p:tgtEl>
                                      </p:cBhvr>
                                    </p:animEffect>
                                  </p:childTnLst>
                                </p:cTn>
                              </p:par>
                              <p:par>
                                <p:cTn id="164" presetID="9" presetClass="emph" presetSubtype="0" nodeType="withEffect">
                                  <p:stCondLst>
                                    <p:cond delay="0"/>
                                  </p:stCondLst>
                                  <p:childTnLst>
                                    <p:set>
                                      <p:cBhvr>
                                        <p:cTn id="165" dur="indefinite"/>
                                        <p:tgtEl>
                                          <p:spTgt spid="174"/>
                                        </p:tgtEl>
                                        <p:attrNameLst>
                                          <p:attrName>style.opacity</p:attrName>
                                        </p:attrNameLst>
                                      </p:cBhvr>
                                      <p:to>
                                        <p:strVal val="0.1"/>
                                      </p:to>
                                    </p:set>
                                    <p:animEffect filter="image" prLst="opacity: 0.1">
                                      <p:cBhvr rctx="IE">
                                        <p:cTn id="166" dur="indefinite"/>
                                        <p:tgtEl>
                                          <p:spTgt spid="174"/>
                                        </p:tgtEl>
                                      </p:cBhvr>
                                    </p:animEffect>
                                  </p:childTnLst>
                                </p:cTn>
                              </p:par>
                              <p:par>
                                <p:cTn id="167" presetID="9" presetClass="emph" presetSubtype="0" grpId="1" nodeType="withEffect">
                                  <p:stCondLst>
                                    <p:cond delay="0"/>
                                  </p:stCondLst>
                                  <p:childTnLst>
                                    <p:set>
                                      <p:cBhvr>
                                        <p:cTn id="168" dur="indefinite"/>
                                        <p:tgtEl>
                                          <p:spTgt spid="179"/>
                                        </p:tgtEl>
                                        <p:attrNameLst>
                                          <p:attrName>style.opacity</p:attrName>
                                        </p:attrNameLst>
                                      </p:cBhvr>
                                      <p:to>
                                        <p:strVal val="0.1"/>
                                      </p:to>
                                    </p:set>
                                    <p:animEffect filter="image" prLst="opacity: 0.1">
                                      <p:cBhvr rctx="IE">
                                        <p:cTn id="169" dur="indefinite"/>
                                        <p:tgtEl>
                                          <p:spTgt spid="179"/>
                                        </p:tgtEl>
                                      </p:cBhvr>
                                    </p:animEffect>
                                  </p:childTnLst>
                                </p:cTn>
                              </p:par>
                              <p:par>
                                <p:cTn id="170" presetID="9" presetClass="emph" presetSubtype="0" grpId="1" nodeType="withEffect">
                                  <p:stCondLst>
                                    <p:cond delay="0"/>
                                  </p:stCondLst>
                                  <p:childTnLst>
                                    <p:set>
                                      <p:cBhvr>
                                        <p:cTn id="171" dur="indefinite"/>
                                        <p:tgtEl>
                                          <p:spTgt spid="184"/>
                                        </p:tgtEl>
                                        <p:attrNameLst>
                                          <p:attrName>style.opacity</p:attrName>
                                        </p:attrNameLst>
                                      </p:cBhvr>
                                      <p:to>
                                        <p:strVal val="0.1"/>
                                      </p:to>
                                    </p:set>
                                    <p:animEffect filter="image" prLst="opacity: 0.1">
                                      <p:cBhvr rctx="IE">
                                        <p:cTn id="172" dur="indefinite"/>
                                        <p:tgtEl>
                                          <p:spTgt spid="184"/>
                                        </p:tgtEl>
                                      </p:cBhvr>
                                    </p:animEffect>
                                  </p:childTnLst>
                                </p:cTn>
                              </p:par>
                              <p:par>
                                <p:cTn id="173" presetID="9" presetClass="emph" presetSubtype="0" grpId="1" nodeType="withEffect">
                                  <p:stCondLst>
                                    <p:cond delay="0"/>
                                  </p:stCondLst>
                                  <p:childTnLst>
                                    <p:set>
                                      <p:cBhvr>
                                        <p:cTn id="174" dur="indefinite"/>
                                        <p:tgtEl>
                                          <p:spTgt spid="9">
                                            <p:txEl>
                                              <p:pRg st="0" end="0"/>
                                            </p:txEl>
                                          </p:spTgt>
                                        </p:tgtEl>
                                        <p:attrNameLst>
                                          <p:attrName>style.opacity</p:attrName>
                                        </p:attrNameLst>
                                      </p:cBhvr>
                                      <p:to>
                                        <p:strVal val="0.1"/>
                                      </p:to>
                                    </p:set>
                                    <p:animEffect filter="image" prLst="opacity: 0.1">
                                      <p:cBhvr rctx="IE">
                                        <p:cTn id="175" dur="indefinite"/>
                                        <p:tgtEl>
                                          <p:spTgt spid="9">
                                            <p:txEl>
                                              <p:pRg st="0" end="0"/>
                                            </p:txEl>
                                          </p:spTgt>
                                        </p:tgtEl>
                                      </p:cBhvr>
                                    </p:animEffect>
                                  </p:childTnLst>
                                </p:cTn>
                              </p:par>
                              <p:par>
                                <p:cTn id="176" presetID="9" presetClass="emph" presetSubtype="0" grpId="1" nodeType="withEffect">
                                  <p:stCondLst>
                                    <p:cond delay="0"/>
                                  </p:stCondLst>
                                  <p:childTnLst>
                                    <p:set>
                                      <p:cBhvr>
                                        <p:cTn id="177" dur="indefinite"/>
                                        <p:tgtEl>
                                          <p:spTgt spid="779">
                                            <p:txEl>
                                              <p:pRg st="0" end="0"/>
                                            </p:txEl>
                                          </p:spTgt>
                                        </p:tgtEl>
                                        <p:attrNameLst>
                                          <p:attrName>style.opacity</p:attrName>
                                        </p:attrNameLst>
                                      </p:cBhvr>
                                      <p:to>
                                        <p:strVal val="0.1"/>
                                      </p:to>
                                    </p:set>
                                    <p:animEffect filter="image" prLst="opacity: 0.1">
                                      <p:cBhvr rctx="IE">
                                        <p:cTn id="178" dur="indefinite"/>
                                        <p:tgtEl>
                                          <p:spTgt spid="779">
                                            <p:txEl>
                                              <p:pRg st="0" end="0"/>
                                            </p:txEl>
                                          </p:spTgt>
                                        </p:tgtEl>
                                      </p:cBhvr>
                                    </p:animEffect>
                                  </p:childTnLst>
                                </p:cTn>
                              </p:par>
                              <p:par>
                                <p:cTn id="179" presetID="9" presetClass="emph" presetSubtype="0" grpId="1" nodeType="withEffect">
                                  <p:stCondLst>
                                    <p:cond delay="0"/>
                                  </p:stCondLst>
                                  <p:childTnLst>
                                    <p:set>
                                      <p:cBhvr>
                                        <p:cTn id="180" dur="indefinite"/>
                                        <p:tgtEl>
                                          <p:spTgt spid="714"/>
                                        </p:tgtEl>
                                        <p:attrNameLst>
                                          <p:attrName>style.opacity</p:attrName>
                                        </p:attrNameLst>
                                      </p:cBhvr>
                                      <p:to>
                                        <p:strVal val="0.1"/>
                                      </p:to>
                                    </p:set>
                                    <p:animEffect filter="image" prLst="opacity: 0.1">
                                      <p:cBhvr rctx="IE">
                                        <p:cTn id="181" dur="indefinite"/>
                                        <p:tgtEl>
                                          <p:spTgt spid="714"/>
                                        </p:tgtEl>
                                      </p:cBhvr>
                                    </p:animEffect>
                                  </p:childTnLst>
                                </p:cTn>
                              </p:par>
                              <p:par>
                                <p:cTn id="182" presetID="9" presetClass="emph" presetSubtype="0" grpId="1" nodeType="withEffect">
                                  <p:stCondLst>
                                    <p:cond delay="0"/>
                                  </p:stCondLst>
                                  <p:childTnLst>
                                    <p:set>
                                      <p:cBhvr>
                                        <p:cTn id="183" dur="indefinite"/>
                                        <p:tgtEl>
                                          <p:spTgt spid="717"/>
                                        </p:tgtEl>
                                        <p:attrNameLst>
                                          <p:attrName>style.opacity</p:attrName>
                                        </p:attrNameLst>
                                      </p:cBhvr>
                                      <p:to>
                                        <p:strVal val="0.1"/>
                                      </p:to>
                                    </p:set>
                                    <p:animEffect filter="image" prLst="opacity: 0.1">
                                      <p:cBhvr rctx="IE">
                                        <p:cTn id="184" dur="indefinite"/>
                                        <p:tgtEl>
                                          <p:spTgt spid="717"/>
                                        </p:tgtEl>
                                      </p:cBhvr>
                                    </p:animEffect>
                                  </p:childTnLst>
                                </p:cTn>
                              </p:par>
                              <p:par>
                                <p:cTn id="185" presetID="9" presetClass="emph" presetSubtype="0" grpId="1" nodeType="withEffect">
                                  <p:stCondLst>
                                    <p:cond delay="0"/>
                                  </p:stCondLst>
                                  <p:childTnLst>
                                    <p:set>
                                      <p:cBhvr>
                                        <p:cTn id="186" dur="indefinite"/>
                                        <p:tgtEl>
                                          <p:spTgt spid="718">
                                            <p:txEl>
                                              <p:pRg st="0" end="0"/>
                                            </p:txEl>
                                          </p:spTgt>
                                        </p:tgtEl>
                                        <p:attrNameLst>
                                          <p:attrName>style.opacity</p:attrName>
                                        </p:attrNameLst>
                                      </p:cBhvr>
                                      <p:to>
                                        <p:strVal val="0.1"/>
                                      </p:to>
                                    </p:set>
                                    <p:animEffect filter="image" prLst="opacity: 0.1">
                                      <p:cBhvr rctx="IE">
                                        <p:cTn id="187" dur="indefinite"/>
                                        <p:tgtEl>
                                          <p:spTgt spid="718">
                                            <p:txEl>
                                              <p:pRg st="0" end="0"/>
                                            </p:txEl>
                                          </p:spTgt>
                                        </p:tgtEl>
                                      </p:cBhvr>
                                    </p:animEffect>
                                  </p:childTnLst>
                                </p:cTn>
                              </p:par>
                              <p:par>
                                <p:cTn id="188" presetID="9" presetClass="emph" presetSubtype="0" nodeType="withEffect">
                                  <p:stCondLst>
                                    <p:cond delay="0"/>
                                  </p:stCondLst>
                                  <p:childTnLst>
                                    <p:set>
                                      <p:cBhvr>
                                        <p:cTn id="189" dur="indefinite"/>
                                        <p:tgtEl>
                                          <p:spTgt spid="97"/>
                                        </p:tgtEl>
                                        <p:attrNameLst>
                                          <p:attrName>style.opacity</p:attrName>
                                        </p:attrNameLst>
                                      </p:cBhvr>
                                      <p:to>
                                        <p:strVal val="0.1"/>
                                      </p:to>
                                    </p:set>
                                    <p:animEffect filter="image" prLst="opacity: 0.1">
                                      <p:cBhvr rctx="IE">
                                        <p:cTn id="190" dur="indefinite"/>
                                        <p:tgtEl>
                                          <p:spTgt spid="9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70"/>
                                        </p:tgtEl>
                                        <p:attrNameLst>
                                          <p:attrName>style.visibility</p:attrName>
                                        </p:attrNameLst>
                                      </p:cBhvr>
                                      <p:to>
                                        <p:strVal val="visible"/>
                                      </p:to>
                                    </p:set>
                                    <p:animEffect transition="in" filter="fade">
                                      <p:cBhvr>
                                        <p:cTn id="193" dur="500"/>
                                        <p:tgtEl>
                                          <p:spTgt spid="170"/>
                                        </p:tgtEl>
                                      </p:cBhvr>
                                    </p:animEffect>
                                  </p:childTnLst>
                                </p:cTn>
                              </p:par>
                              <p:par>
                                <p:cTn id="194" presetID="10" presetClass="entr" presetSubtype="0" fill="hold" nodeType="withEffect">
                                  <p:stCondLst>
                                    <p:cond delay="0"/>
                                  </p:stCondLst>
                                  <p:childTnLst>
                                    <p:set>
                                      <p:cBhvr>
                                        <p:cTn id="195" dur="1" fill="hold">
                                          <p:stCondLst>
                                            <p:cond delay="0"/>
                                          </p:stCondLst>
                                        </p:cTn>
                                        <p:tgtEl>
                                          <p:spTgt spid="175"/>
                                        </p:tgtEl>
                                        <p:attrNameLst>
                                          <p:attrName>style.visibility</p:attrName>
                                        </p:attrNameLst>
                                      </p:cBhvr>
                                      <p:to>
                                        <p:strVal val="visible"/>
                                      </p:to>
                                    </p:set>
                                    <p:animEffect transition="in" filter="fade">
                                      <p:cBhvr>
                                        <p:cTn id="196" dur="500"/>
                                        <p:tgtEl>
                                          <p:spTgt spid="17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80"/>
                                        </p:tgtEl>
                                        <p:attrNameLst>
                                          <p:attrName>style.visibility</p:attrName>
                                        </p:attrNameLst>
                                      </p:cBhvr>
                                      <p:to>
                                        <p:strVal val="visible"/>
                                      </p:to>
                                    </p:set>
                                    <p:animEffect transition="in" filter="fade">
                                      <p:cBhvr>
                                        <p:cTn id="199" dur="500"/>
                                        <p:tgtEl>
                                          <p:spTgt spid="18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85"/>
                                        </p:tgtEl>
                                        <p:attrNameLst>
                                          <p:attrName>style.visibility</p:attrName>
                                        </p:attrNameLst>
                                      </p:cBhvr>
                                      <p:to>
                                        <p:strVal val="visible"/>
                                      </p:to>
                                    </p:set>
                                    <p:animEffect transition="in" filter="fade">
                                      <p:cBhvr>
                                        <p:cTn id="202" dur="500"/>
                                        <p:tgtEl>
                                          <p:spTgt spid="18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
                                            <p:txEl>
                                              <p:pRg st="0" end="0"/>
                                            </p:txEl>
                                          </p:spTgt>
                                        </p:tgtEl>
                                        <p:attrNameLst>
                                          <p:attrName>style.visibility</p:attrName>
                                        </p:attrNameLst>
                                      </p:cBhvr>
                                      <p:to>
                                        <p:strVal val="visible"/>
                                      </p:to>
                                    </p:set>
                                    <p:animEffect transition="in" filter="fade">
                                      <p:cBhvr>
                                        <p:cTn id="205" dur="500"/>
                                        <p:tgtEl>
                                          <p:spTgt spid="10">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80">
                                            <p:txEl>
                                              <p:pRg st="0" end="0"/>
                                            </p:txEl>
                                          </p:spTgt>
                                        </p:tgtEl>
                                        <p:attrNameLst>
                                          <p:attrName>style.visibility</p:attrName>
                                        </p:attrNameLst>
                                      </p:cBhvr>
                                      <p:to>
                                        <p:strVal val="visible"/>
                                      </p:to>
                                    </p:set>
                                    <p:animEffect transition="in" filter="fade">
                                      <p:cBhvr>
                                        <p:cTn id="208" dur="500"/>
                                        <p:tgtEl>
                                          <p:spTgt spid="780">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10"/>
                                        </p:tgtEl>
                                        <p:attrNameLst>
                                          <p:attrName>style.visibility</p:attrName>
                                        </p:attrNameLst>
                                      </p:cBhvr>
                                      <p:to>
                                        <p:strVal val="visible"/>
                                      </p:to>
                                    </p:set>
                                    <p:animEffect transition="in" filter="fade">
                                      <p:cBhvr>
                                        <p:cTn id="211" dur="500"/>
                                        <p:tgtEl>
                                          <p:spTgt spid="710"/>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15"/>
                                        </p:tgtEl>
                                        <p:attrNameLst>
                                          <p:attrName>style.visibility</p:attrName>
                                        </p:attrNameLst>
                                      </p:cBhvr>
                                      <p:to>
                                        <p:strVal val="visible"/>
                                      </p:to>
                                    </p:set>
                                    <p:animEffect transition="in" filter="fade">
                                      <p:cBhvr>
                                        <p:cTn id="214" dur="500"/>
                                        <p:tgtEl>
                                          <p:spTgt spid="71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30">
                                            <p:txEl>
                                              <p:pRg st="0" end="0"/>
                                            </p:txEl>
                                          </p:spTgt>
                                        </p:tgtEl>
                                        <p:attrNameLst>
                                          <p:attrName>style.visibility</p:attrName>
                                        </p:attrNameLst>
                                      </p:cBhvr>
                                      <p:to>
                                        <p:strVal val="visible"/>
                                      </p:to>
                                    </p:set>
                                    <p:animEffect transition="in" filter="fade">
                                      <p:cBhvr>
                                        <p:cTn id="217" dur="500"/>
                                        <p:tgtEl>
                                          <p:spTgt spid="30">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70"/>
                                        </p:tgtEl>
                                        <p:attrNameLst>
                                          <p:attrName>style.opacity</p:attrName>
                                        </p:attrNameLst>
                                      </p:cBhvr>
                                      <p:to>
                                        <p:strVal val="0.1"/>
                                      </p:to>
                                    </p:set>
                                    <p:animEffect filter="image" prLst="opacity: 0.1">
                                      <p:cBhvr rctx="IE">
                                        <p:cTn id="225" dur="indefinite"/>
                                        <p:tgtEl>
                                          <p:spTgt spid="170"/>
                                        </p:tgtEl>
                                      </p:cBhvr>
                                    </p:animEffect>
                                  </p:childTnLst>
                                </p:cTn>
                              </p:par>
                              <p:par>
                                <p:cTn id="226" presetID="9" presetClass="emph" presetSubtype="0" nodeType="withEffect">
                                  <p:stCondLst>
                                    <p:cond delay="0"/>
                                  </p:stCondLst>
                                  <p:childTnLst>
                                    <p:set>
                                      <p:cBhvr>
                                        <p:cTn id="227" dur="indefinite"/>
                                        <p:tgtEl>
                                          <p:spTgt spid="175"/>
                                        </p:tgtEl>
                                        <p:attrNameLst>
                                          <p:attrName>style.opacity</p:attrName>
                                        </p:attrNameLst>
                                      </p:cBhvr>
                                      <p:to>
                                        <p:strVal val="0.1"/>
                                      </p:to>
                                    </p:set>
                                    <p:animEffect filter="image" prLst="opacity: 0.1">
                                      <p:cBhvr rctx="IE">
                                        <p:cTn id="228" dur="indefinite"/>
                                        <p:tgtEl>
                                          <p:spTgt spid="175"/>
                                        </p:tgtEl>
                                      </p:cBhvr>
                                    </p:animEffect>
                                  </p:childTnLst>
                                </p:cTn>
                              </p:par>
                              <p:par>
                                <p:cTn id="229" presetID="9" presetClass="emph" presetSubtype="0" grpId="1" nodeType="withEffect">
                                  <p:stCondLst>
                                    <p:cond delay="0"/>
                                  </p:stCondLst>
                                  <p:childTnLst>
                                    <p:set>
                                      <p:cBhvr>
                                        <p:cTn id="230" dur="indefinite"/>
                                        <p:tgtEl>
                                          <p:spTgt spid="180"/>
                                        </p:tgtEl>
                                        <p:attrNameLst>
                                          <p:attrName>style.opacity</p:attrName>
                                        </p:attrNameLst>
                                      </p:cBhvr>
                                      <p:to>
                                        <p:strVal val="0.1"/>
                                      </p:to>
                                    </p:set>
                                    <p:animEffect filter="image" prLst="opacity: 0.1">
                                      <p:cBhvr rctx="IE">
                                        <p:cTn id="231" dur="indefinite"/>
                                        <p:tgtEl>
                                          <p:spTgt spid="180"/>
                                        </p:tgtEl>
                                      </p:cBhvr>
                                    </p:animEffect>
                                  </p:childTnLst>
                                </p:cTn>
                              </p:par>
                              <p:par>
                                <p:cTn id="232" presetID="9" presetClass="emph" presetSubtype="0" grpId="1" nodeType="withEffect">
                                  <p:stCondLst>
                                    <p:cond delay="0"/>
                                  </p:stCondLst>
                                  <p:childTnLst>
                                    <p:set>
                                      <p:cBhvr>
                                        <p:cTn id="233" dur="indefinite"/>
                                        <p:tgtEl>
                                          <p:spTgt spid="185"/>
                                        </p:tgtEl>
                                        <p:attrNameLst>
                                          <p:attrName>style.opacity</p:attrName>
                                        </p:attrNameLst>
                                      </p:cBhvr>
                                      <p:to>
                                        <p:strVal val="0.1"/>
                                      </p:to>
                                    </p:set>
                                    <p:animEffect filter="image" prLst="opacity: 0.1">
                                      <p:cBhvr rctx="IE">
                                        <p:cTn id="234" dur="indefinite"/>
                                        <p:tgtEl>
                                          <p:spTgt spid="185"/>
                                        </p:tgtEl>
                                      </p:cBhvr>
                                    </p:animEffect>
                                  </p:childTnLst>
                                </p:cTn>
                              </p:par>
                              <p:par>
                                <p:cTn id="235" presetID="9" presetClass="emph" presetSubtype="0" grpId="1" nodeType="withEffect">
                                  <p:stCondLst>
                                    <p:cond delay="0"/>
                                  </p:stCondLst>
                                  <p:childTnLst>
                                    <p:set>
                                      <p:cBhvr>
                                        <p:cTn id="236" dur="indefinite"/>
                                        <p:tgtEl>
                                          <p:spTgt spid="10">
                                            <p:txEl>
                                              <p:pRg st="0" end="0"/>
                                            </p:txEl>
                                          </p:spTgt>
                                        </p:tgtEl>
                                        <p:attrNameLst>
                                          <p:attrName>style.opacity</p:attrName>
                                        </p:attrNameLst>
                                      </p:cBhvr>
                                      <p:to>
                                        <p:strVal val="0.1"/>
                                      </p:to>
                                    </p:set>
                                    <p:animEffect filter="image" prLst="opacity: 0.1">
                                      <p:cBhvr rctx="IE">
                                        <p:cTn id="237" dur="indefinite"/>
                                        <p:tgtEl>
                                          <p:spTgt spid="10">
                                            <p:txEl>
                                              <p:pRg st="0" end="0"/>
                                            </p:txEl>
                                          </p:spTgt>
                                        </p:tgtEl>
                                      </p:cBhvr>
                                    </p:animEffect>
                                  </p:childTnLst>
                                </p:cTn>
                              </p:par>
                              <p:par>
                                <p:cTn id="238" presetID="9" presetClass="emph" presetSubtype="0" grpId="1" nodeType="withEffect">
                                  <p:stCondLst>
                                    <p:cond delay="0"/>
                                  </p:stCondLst>
                                  <p:childTnLst>
                                    <p:set>
                                      <p:cBhvr>
                                        <p:cTn id="239" dur="indefinite"/>
                                        <p:tgtEl>
                                          <p:spTgt spid="780">
                                            <p:txEl>
                                              <p:pRg st="0" end="0"/>
                                            </p:txEl>
                                          </p:spTgt>
                                        </p:tgtEl>
                                        <p:attrNameLst>
                                          <p:attrName>style.opacity</p:attrName>
                                        </p:attrNameLst>
                                      </p:cBhvr>
                                      <p:to>
                                        <p:strVal val="0.1"/>
                                      </p:to>
                                    </p:set>
                                    <p:animEffect filter="image" prLst="opacity: 0.1">
                                      <p:cBhvr rctx="IE">
                                        <p:cTn id="240" dur="indefinite"/>
                                        <p:tgtEl>
                                          <p:spTgt spid="780">
                                            <p:txEl>
                                              <p:pRg st="0" end="0"/>
                                            </p:txEl>
                                          </p:spTgt>
                                        </p:tgtEl>
                                      </p:cBhvr>
                                    </p:animEffect>
                                  </p:childTnLst>
                                </p:cTn>
                              </p:par>
                              <p:par>
                                <p:cTn id="241" presetID="9" presetClass="emph" presetSubtype="0" grpId="1" nodeType="withEffect">
                                  <p:stCondLst>
                                    <p:cond delay="0"/>
                                  </p:stCondLst>
                                  <p:childTnLst>
                                    <p:set>
                                      <p:cBhvr>
                                        <p:cTn id="242" dur="indefinite"/>
                                        <p:tgtEl>
                                          <p:spTgt spid="710"/>
                                        </p:tgtEl>
                                        <p:attrNameLst>
                                          <p:attrName>style.opacity</p:attrName>
                                        </p:attrNameLst>
                                      </p:cBhvr>
                                      <p:to>
                                        <p:strVal val="0.1"/>
                                      </p:to>
                                    </p:set>
                                    <p:animEffect filter="image" prLst="opacity: 0.1">
                                      <p:cBhvr rctx="IE">
                                        <p:cTn id="243" dur="indefinite"/>
                                        <p:tgtEl>
                                          <p:spTgt spid="710"/>
                                        </p:tgtEl>
                                      </p:cBhvr>
                                    </p:animEffect>
                                  </p:childTnLst>
                                </p:cTn>
                              </p:par>
                              <p:par>
                                <p:cTn id="244" presetID="9" presetClass="emph" presetSubtype="0" grpId="1" nodeType="withEffect">
                                  <p:stCondLst>
                                    <p:cond delay="0"/>
                                  </p:stCondLst>
                                  <p:childTnLst>
                                    <p:set>
                                      <p:cBhvr>
                                        <p:cTn id="245" dur="indefinite"/>
                                        <p:tgtEl>
                                          <p:spTgt spid="715"/>
                                        </p:tgtEl>
                                        <p:attrNameLst>
                                          <p:attrName>style.opacity</p:attrName>
                                        </p:attrNameLst>
                                      </p:cBhvr>
                                      <p:to>
                                        <p:strVal val="0.1"/>
                                      </p:to>
                                    </p:set>
                                    <p:animEffect filter="image" prLst="opacity: 0.1">
                                      <p:cBhvr rctx="IE">
                                        <p:cTn id="246" dur="indefinite"/>
                                        <p:tgtEl>
                                          <p:spTgt spid="715"/>
                                        </p:tgtEl>
                                      </p:cBhvr>
                                    </p:animEffect>
                                  </p:childTnLst>
                                </p:cTn>
                              </p:par>
                              <p:par>
                                <p:cTn id="247" presetID="9" presetClass="emph" presetSubtype="0" grpId="1" nodeType="withEffect">
                                  <p:stCondLst>
                                    <p:cond delay="0"/>
                                  </p:stCondLst>
                                  <p:childTnLst>
                                    <p:set>
                                      <p:cBhvr>
                                        <p:cTn id="248" dur="indefinite"/>
                                        <p:tgtEl>
                                          <p:spTgt spid="30">
                                            <p:txEl>
                                              <p:pRg st="0" end="0"/>
                                            </p:txEl>
                                          </p:spTgt>
                                        </p:tgtEl>
                                        <p:attrNameLst>
                                          <p:attrName>style.opacity</p:attrName>
                                        </p:attrNameLst>
                                      </p:cBhvr>
                                      <p:to>
                                        <p:strVal val="0.1"/>
                                      </p:to>
                                    </p:set>
                                    <p:animEffect filter="image" prLst="opacity: 0.1">
                                      <p:cBhvr rctx="IE">
                                        <p:cTn id="249" dur="indefinite"/>
                                        <p:tgtEl>
                                          <p:spTgt spid="30">
                                            <p:txEl>
                                              <p:pRg st="0" end="0"/>
                                            </p:txEl>
                                          </p:spTgt>
                                        </p:tgtEl>
                                      </p:cBhvr>
                                    </p:animEffect>
                                  </p:childTnLst>
                                </p:cTn>
                              </p:par>
                              <p:par>
                                <p:cTn id="250" presetID="9" presetClass="emph" presetSubtype="0" nodeType="withEffect">
                                  <p:stCondLst>
                                    <p:cond delay="0"/>
                                  </p:stCondLst>
                                  <p:childTnLst>
                                    <p:set>
                                      <p:cBhvr>
                                        <p:cTn id="251" dur="indefinite"/>
                                        <p:tgtEl>
                                          <p:spTgt spid="117"/>
                                        </p:tgtEl>
                                        <p:attrNameLst>
                                          <p:attrName>style.opacity</p:attrName>
                                        </p:attrNameLst>
                                      </p:cBhvr>
                                      <p:to>
                                        <p:strVal val="0.1"/>
                                      </p:to>
                                    </p:set>
                                    <p:animEffect filter="image" prLst="opacity: 0.1">
                                      <p:cBhvr rctx="IE">
                                        <p:cTn id="252" dur="indefinite"/>
                                        <p:tgtEl>
                                          <p:spTgt spid="117"/>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71"/>
                                        </p:tgtEl>
                                        <p:attrNameLst>
                                          <p:attrName>style.visibility</p:attrName>
                                        </p:attrNameLst>
                                      </p:cBhvr>
                                      <p:to>
                                        <p:strVal val="visible"/>
                                      </p:to>
                                    </p:set>
                                    <p:animEffect transition="in" filter="fade">
                                      <p:cBhvr>
                                        <p:cTn id="255" dur="500"/>
                                        <p:tgtEl>
                                          <p:spTgt spid="171"/>
                                        </p:tgtEl>
                                      </p:cBhvr>
                                    </p:animEffect>
                                  </p:childTnLst>
                                </p:cTn>
                              </p:par>
                              <p:par>
                                <p:cTn id="256" presetID="10" presetClass="entr" presetSubtype="0" fill="hold" nodeType="withEffect">
                                  <p:stCondLst>
                                    <p:cond delay="0"/>
                                  </p:stCondLst>
                                  <p:childTnLst>
                                    <p:set>
                                      <p:cBhvr>
                                        <p:cTn id="257" dur="1" fill="hold">
                                          <p:stCondLst>
                                            <p:cond delay="0"/>
                                          </p:stCondLst>
                                        </p:cTn>
                                        <p:tgtEl>
                                          <p:spTgt spid="176"/>
                                        </p:tgtEl>
                                        <p:attrNameLst>
                                          <p:attrName>style.visibility</p:attrName>
                                        </p:attrNameLst>
                                      </p:cBhvr>
                                      <p:to>
                                        <p:strVal val="visible"/>
                                      </p:to>
                                    </p:set>
                                    <p:animEffect transition="in" filter="fade">
                                      <p:cBhvr>
                                        <p:cTn id="258" dur="500"/>
                                        <p:tgtEl>
                                          <p:spTgt spid="176"/>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81"/>
                                        </p:tgtEl>
                                        <p:attrNameLst>
                                          <p:attrName>style.visibility</p:attrName>
                                        </p:attrNameLst>
                                      </p:cBhvr>
                                      <p:to>
                                        <p:strVal val="visible"/>
                                      </p:to>
                                    </p:set>
                                    <p:animEffect transition="in" filter="fade">
                                      <p:cBhvr>
                                        <p:cTn id="261" dur="500"/>
                                        <p:tgtEl>
                                          <p:spTgt spid="181"/>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86"/>
                                        </p:tgtEl>
                                        <p:attrNameLst>
                                          <p:attrName>style.visibility</p:attrName>
                                        </p:attrNameLst>
                                      </p:cBhvr>
                                      <p:to>
                                        <p:strVal val="visible"/>
                                      </p:to>
                                    </p:set>
                                    <p:animEffect transition="in" filter="fade">
                                      <p:cBhvr>
                                        <p:cTn id="264" dur="500"/>
                                        <p:tgtEl>
                                          <p:spTgt spid="186"/>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1">
                                            <p:txEl>
                                              <p:pRg st="0" end="0"/>
                                            </p:txEl>
                                          </p:spTgt>
                                        </p:tgtEl>
                                        <p:attrNameLst>
                                          <p:attrName>style.visibility</p:attrName>
                                        </p:attrNameLst>
                                      </p:cBhvr>
                                      <p:to>
                                        <p:strVal val="visible"/>
                                      </p:to>
                                    </p:set>
                                    <p:animEffect transition="in" filter="fade">
                                      <p:cBhvr>
                                        <p:cTn id="267" dur="500"/>
                                        <p:tgtEl>
                                          <p:spTgt spid="11">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781">
                                            <p:txEl>
                                              <p:pRg st="0" end="0"/>
                                            </p:txEl>
                                          </p:spTgt>
                                        </p:tgtEl>
                                        <p:attrNameLst>
                                          <p:attrName>style.visibility</p:attrName>
                                        </p:attrNameLst>
                                      </p:cBhvr>
                                      <p:to>
                                        <p:strVal val="visible"/>
                                      </p:to>
                                    </p:set>
                                    <p:animEffect transition="in" filter="fade">
                                      <p:cBhvr>
                                        <p:cTn id="270" dur="500"/>
                                        <p:tgtEl>
                                          <p:spTgt spid="781">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711"/>
                                        </p:tgtEl>
                                        <p:attrNameLst>
                                          <p:attrName>style.visibility</p:attrName>
                                        </p:attrNameLst>
                                      </p:cBhvr>
                                      <p:to>
                                        <p:strVal val="visible"/>
                                      </p:to>
                                    </p:set>
                                    <p:animEffect transition="in" filter="fade">
                                      <p:cBhvr>
                                        <p:cTn id="273" dur="500"/>
                                        <p:tgtEl>
                                          <p:spTgt spid="71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716"/>
                                        </p:tgtEl>
                                        <p:attrNameLst>
                                          <p:attrName>style.visibility</p:attrName>
                                        </p:attrNameLst>
                                      </p:cBhvr>
                                      <p:to>
                                        <p:strVal val="visible"/>
                                      </p:to>
                                    </p:set>
                                    <p:animEffect transition="in" filter="fade">
                                      <p:cBhvr>
                                        <p:cTn id="276" dur="500"/>
                                        <p:tgtEl>
                                          <p:spTgt spid="716"/>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31">
                                            <p:txEl>
                                              <p:pRg st="0" end="0"/>
                                            </p:txEl>
                                          </p:spTgt>
                                        </p:tgtEl>
                                        <p:attrNameLst>
                                          <p:attrName>style.visibility</p:attrName>
                                        </p:attrNameLst>
                                      </p:cBhvr>
                                      <p:to>
                                        <p:strVal val="visible"/>
                                      </p:to>
                                    </p:set>
                                    <p:animEffect transition="in" filter="fade">
                                      <p:cBhvr>
                                        <p:cTn id="279" dur="500"/>
                                        <p:tgtEl>
                                          <p:spTgt spid="31">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fade">
                                      <p:cBhvr>
                                        <p:cTn id="282" dur="5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07"/>
                                        </p:tgtEl>
                                        <p:attrNameLst>
                                          <p:attrName>style.opacity</p:attrName>
                                        </p:attrNameLst>
                                      </p:cBhvr>
                                      <p:to>
                                        <p:strVal val="1"/>
                                      </p:to>
                                    </p:set>
                                    <p:animEffect filter="image" prLst="opacity: 1">
                                      <p:cBhvr rctx="IE">
                                        <p:cTn id="287" dur="indefinite"/>
                                        <p:tgtEl>
                                          <p:spTgt spid="107"/>
                                        </p:tgtEl>
                                      </p:cBhvr>
                                    </p:animEffect>
                                  </p:childTnLst>
                                </p:cTn>
                              </p:par>
                              <p:par>
                                <p:cTn id="288" presetID="9" presetClass="emph" presetSubtype="0" grpId="2" nodeType="withEffect">
                                  <p:stCondLst>
                                    <p:cond delay="0"/>
                                  </p:stCondLst>
                                  <p:childTnLst>
                                    <p:set>
                                      <p:cBhvr>
                                        <p:cTn id="289" dur="indefinite"/>
                                        <p:tgtEl>
                                          <p:spTgt spid="168"/>
                                        </p:tgtEl>
                                        <p:attrNameLst>
                                          <p:attrName>style.opacity</p:attrName>
                                        </p:attrNameLst>
                                      </p:cBhvr>
                                      <p:to>
                                        <p:strVal val="1"/>
                                      </p:to>
                                    </p:set>
                                    <p:animEffect filter="image" prLst="opacity: 1">
                                      <p:cBhvr rctx="IE">
                                        <p:cTn id="290" dur="indefinite"/>
                                        <p:tgtEl>
                                          <p:spTgt spid="168"/>
                                        </p:tgtEl>
                                      </p:cBhvr>
                                    </p:animEffect>
                                  </p:childTnLst>
                                </p:cTn>
                              </p:par>
                              <p:par>
                                <p:cTn id="291" presetID="9" presetClass="emph" presetSubtype="0" grpId="2" nodeType="withEffect">
                                  <p:stCondLst>
                                    <p:cond delay="0"/>
                                  </p:stCondLst>
                                  <p:childTnLst>
                                    <p:set>
                                      <p:cBhvr>
                                        <p:cTn id="292" dur="indefinite"/>
                                        <p:tgtEl>
                                          <p:spTgt spid="169"/>
                                        </p:tgtEl>
                                        <p:attrNameLst>
                                          <p:attrName>style.opacity</p:attrName>
                                        </p:attrNameLst>
                                      </p:cBhvr>
                                      <p:to>
                                        <p:strVal val="1"/>
                                      </p:to>
                                    </p:set>
                                    <p:animEffect filter="image" prLst="opacity: 1">
                                      <p:cBhvr rctx="IE">
                                        <p:cTn id="293" dur="indefinite"/>
                                        <p:tgtEl>
                                          <p:spTgt spid="169"/>
                                        </p:tgtEl>
                                      </p:cBhvr>
                                    </p:animEffect>
                                  </p:childTnLst>
                                </p:cTn>
                              </p:par>
                              <p:par>
                                <p:cTn id="294" presetID="9" presetClass="emph" presetSubtype="0" grpId="2" nodeType="withEffect">
                                  <p:stCondLst>
                                    <p:cond delay="0"/>
                                  </p:stCondLst>
                                  <p:childTnLst>
                                    <p:set>
                                      <p:cBhvr>
                                        <p:cTn id="295" dur="indefinite"/>
                                        <p:tgtEl>
                                          <p:spTgt spid="170"/>
                                        </p:tgtEl>
                                        <p:attrNameLst>
                                          <p:attrName>style.opacity</p:attrName>
                                        </p:attrNameLst>
                                      </p:cBhvr>
                                      <p:to>
                                        <p:strVal val="1"/>
                                      </p:to>
                                    </p:set>
                                    <p:animEffect filter="image" prLst="opacity: 1">
                                      <p:cBhvr rctx="IE">
                                        <p:cTn id="296" dur="indefinite"/>
                                        <p:tgtEl>
                                          <p:spTgt spid="170"/>
                                        </p:tgtEl>
                                      </p:cBhvr>
                                    </p:animEffect>
                                  </p:childTnLst>
                                </p:cTn>
                              </p:par>
                              <p:par>
                                <p:cTn id="297" presetID="9" presetClass="emph" presetSubtype="0" nodeType="withEffect">
                                  <p:stCondLst>
                                    <p:cond delay="0"/>
                                  </p:stCondLst>
                                  <p:childTnLst>
                                    <p:set>
                                      <p:cBhvr>
                                        <p:cTn id="298" dur="indefinite"/>
                                        <p:tgtEl>
                                          <p:spTgt spid="172"/>
                                        </p:tgtEl>
                                        <p:attrNameLst>
                                          <p:attrName>style.opacity</p:attrName>
                                        </p:attrNameLst>
                                      </p:cBhvr>
                                      <p:to>
                                        <p:strVal val="1"/>
                                      </p:to>
                                    </p:set>
                                    <p:animEffect filter="image" prLst="opacity: 1">
                                      <p:cBhvr rctx="IE">
                                        <p:cTn id="299" dur="indefinite"/>
                                        <p:tgtEl>
                                          <p:spTgt spid="172"/>
                                        </p:tgtEl>
                                      </p:cBhvr>
                                    </p:animEffect>
                                  </p:childTnLst>
                                </p:cTn>
                              </p:par>
                              <p:par>
                                <p:cTn id="300" presetID="9" presetClass="emph" presetSubtype="0" nodeType="withEffect">
                                  <p:stCondLst>
                                    <p:cond delay="0"/>
                                  </p:stCondLst>
                                  <p:childTnLst>
                                    <p:set>
                                      <p:cBhvr>
                                        <p:cTn id="301" dur="indefinite"/>
                                        <p:tgtEl>
                                          <p:spTgt spid="173"/>
                                        </p:tgtEl>
                                        <p:attrNameLst>
                                          <p:attrName>style.opacity</p:attrName>
                                        </p:attrNameLst>
                                      </p:cBhvr>
                                      <p:to>
                                        <p:strVal val="1"/>
                                      </p:to>
                                    </p:set>
                                    <p:animEffect filter="image" prLst="opacity: 1">
                                      <p:cBhvr rctx="IE">
                                        <p:cTn id="302" dur="indefinite"/>
                                        <p:tgtEl>
                                          <p:spTgt spid="173"/>
                                        </p:tgtEl>
                                      </p:cBhvr>
                                    </p:animEffect>
                                  </p:childTnLst>
                                </p:cTn>
                              </p:par>
                              <p:par>
                                <p:cTn id="303" presetID="9" presetClass="emph" presetSubtype="0" nodeType="withEffect">
                                  <p:stCondLst>
                                    <p:cond delay="0"/>
                                  </p:stCondLst>
                                  <p:childTnLst>
                                    <p:set>
                                      <p:cBhvr>
                                        <p:cTn id="304" dur="indefinite"/>
                                        <p:tgtEl>
                                          <p:spTgt spid="174"/>
                                        </p:tgtEl>
                                        <p:attrNameLst>
                                          <p:attrName>style.opacity</p:attrName>
                                        </p:attrNameLst>
                                      </p:cBhvr>
                                      <p:to>
                                        <p:strVal val="1"/>
                                      </p:to>
                                    </p:set>
                                    <p:animEffect filter="image" prLst="opacity: 1">
                                      <p:cBhvr rctx="IE">
                                        <p:cTn id="305" dur="indefinite"/>
                                        <p:tgtEl>
                                          <p:spTgt spid="174"/>
                                        </p:tgtEl>
                                      </p:cBhvr>
                                    </p:animEffect>
                                  </p:childTnLst>
                                </p:cTn>
                              </p:par>
                              <p:par>
                                <p:cTn id="306" presetID="9" presetClass="emph" presetSubtype="0" nodeType="withEffect">
                                  <p:stCondLst>
                                    <p:cond delay="0"/>
                                  </p:stCondLst>
                                  <p:childTnLst>
                                    <p:set>
                                      <p:cBhvr>
                                        <p:cTn id="307" dur="indefinite"/>
                                        <p:tgtEl>
                                          <p:spTgt spid="175"/>
                                        </p:tgtEl>
                                        <p:attrNameLst>
                                          <p:attrName>style.opacity</p:attrName>
                                        </p:attrNameLst>
                                      </p:cBhvr>
                                      <p:to>
                                        <p:strVal val="1"/>
                                      </p:to>
                                    </p:set>
                                    <p:animEffect filter="image" prLst="opacity: 1">
                                      <p:cBhvr rctx="IE">
                                        <p:cTn id="308" dur="indefinite"/>
                                        <p:tgtEl>
                                          <p:spTgt spid="175"/>
                                        </p:tgtEl>
                                      </p:cBhvr>
                                    </p:animEffect>
                                  </p:childTnLst>
                                </p:cTn>
                              </p:par>
                              <p:par>
                                <p:cTn id="309" presetID="9" presetClass="emph" presetSubtype="0" grpId="2" nodeType="withEffect">
                                  <p:stCondLst>
                                    <p:cond delay="0"/>
                                  </p:stCondLst>
                                  <p:childTnLst>
                                    <p:set>
                                      <p:cBhvr>
                                        <p:cTn id="310" dur="indefinite"/>
                                        <p:tgtEl>
                                          <p:spTgt spid="177"/>
                                        </p:tgtEl>
                                        <p:attrNameLst>
                                          <p:attrName>style.opacity</p:attrName>
                                        </p:attrNameLst>
                                      </p:cBhvr>
                                      <p:to>
                                        <p:strVal val="1"/>
                                      </p:to>
                                    </p:set>
                                    <p:animEffect filter="image" prLst="opacity: 1">
                                      <p:cBhvr rctx="IE">
                                        <p:cTn id="311" dur="indefinite"/>
                                        <p:tgtEl>
                                          <p:spTgt spid="177"/>
                                        </p:tgtEl>
                                      </p:cBhvr>
                                    </p:animEffect>
                                  </p:childTnLst>
                                </p:cTn>
                              </p:par>
                              <p:par>
                                <p:cTn id="312" presetID="9" presetClass="emph" presetSubtype="0" grpId="2" nodeType="withEffect">
                                  <p:stCondLst>
                                    <p:cond delay="0"/>
                                  </p:stCondLst>
                                  <p:childTnLst>
                                    <p:set>
                                      <p:cBhvr>
                                        <p:cTn id="313" dur="indefinite"/>
                                        <p:tgtEl>
                                          <p:spTgt spid="178"/>
                                        </p:tgtEl>
                                        <p:attrNameLst>
                                          <p:attrName>style.opacity</p:attrName>
                                        </p:attrNameLst>
                                      </p:cBhvr>
                                      <p:to>
                                        <p:strVal val="1"/>
                                      </p:to>
                                    </p:set>
                                    <p:animEffect filter="image" prLst="opacity: 1">
                                      <p:cBhvr rctx="IE">
                                        <p:cTn id="314" dur="indefinite"/>
                                        <p:tgtEl>
                                          <p:spTgt spid="178"/>
                                        </p:tgtEl>
                                      </p:cBhvr>
                                    </p:animEffect>
                                  </p:childTnLst>
                                </p:cTn>
                              </p:par>
                              <p:par>
                                <p:cTn id="315" presetID="9" presetClass="emph" presetSubtype="0" grpId="2" nodeType="withEffect">
                                  <p:stCondLst>
                                    <p:cond delay="0"/>
                                  </p:stCondLst>
                                  <p:childTnLst>
                                    <p:set>
                                      <p:cBhvr>
                                        <p:cTn id="316" dur="indefinite"/>
                                        <p:tgtEl>
                                          <p:spTgt spid="179"/>
                                        </p:tgtEl>
                                        <p:attrNameLst>
                                          <p:attrName>style.opacity</p:attrName>
                                        </p:attrNameLst>
                                      </p:cBhvr>
                                      <p:to>
                                        <p:strVal val="1"/>
                                      </p:to>
                                    </p:set>
                                    <p:animEffect filter="image" prLst="opacity: 1">
                                      <p:cBhvr rctx="IE">
                                        <p:cTn id="317" dur="indefinite"/>
                                        <p:tgtEl>
                                          <p:spTgt spid="179"/>
                                        </p:tgtEl>
                                      </p:cBhvr>
                                    </p:animEffect>
                                  </p:childTnLst>
                                </p:cTn>
                              </p:par>
                              <p:par>
                                <p:cTn id="318" presetID="9" presetClass="emph" presetSubtype="0" grpId="2" nodeType="withEffect">
                                  <p:stCondLst>
                                    <p:cond delay="0"/>
                                  </p:stCondLst>
                                  <p:childTnLst>
                                    <p:set>
                                      <p:cBhvr>
                                        <p:cTn id="319" dur="indefinite"/>
                                        <p:tgtEl>
                                          <p:spTgt spid="180"/>
                                        </p:tgtEl>
                                        <p:attrNameLst>
                                          <p:attrName>style.opacity</p:attrName>
                                        </p:attrNameLst>
                                      </p:cBhvr>
                                      <p:to>
                                        <p:strVal val="1"/>
                                      </p:to>
                                    </p:set>
                                    <p:animEffect filter="image" prLst="opacity: 1">
                                      <p:cBhvr rctx="IE">
                                        <p:cTn id="320" dur="indefinite"/>
                                        <p:tgtEl>
                                          <p:spTgt spid="180"/>
                                        </p:tgtEl>
                                      </p:cBhvr>
                                    </p:animEffect>
                                  </p:childTnLst>
                                </p:cTn>
                              </p:par>
                              <p:par>
                                <p:cTn id="321" presetID="9" presetClass="emph" presetSubtype="0" grpId="2" nodeType="withEffect">
                                  <p:stCondLst>
                                    <p:cond delay="0"/>
                                  </p:stCondLst>
                                  <p:childTnLst>
                                    <p:set>
                                      <p:cBhvr>
                                        <p:cTn id="322" dur="indefinite"/>
                                        <p:tgtEl>
                                          <p:spTgt spid="182"/>
                                        </p:tgtEl>
                                        <p:attrNameLst>
                                          <p:attrName>style.opacity</p:attrName>
                                        </p:attrNameLst>
                                      </p:cBhvr>
                                      <p:to>
                                        <p:strVal val="1"/>
                                      </p:to>
                                    </p:set>
                                    <p:animEffect filter="image" prLst="opacity: 1">
                                      <p:cBhvr rctx="IE">
                                        <p:cTn id="323" dur="indefinite"/>
                                        <p:tgtEl>
                                          <p:spTgt spid="182"/>
                                        </p:tgtEl>
                                      </p:cBhvr>
                                    </p:animEffect>
                                  </p:childTnLst>
                                </p:cTn>
                              </p:par>
                              <p:par>
                                <p:cTn id="324" presetID="9" presetClass="emph" presetSubtype="0" grpId="2" nodeType="withEffect">
                                  <p:stCondLst>
                                    <p:cond delay="0"/>
                                  </p:stCondLst>
                                  <p:childTnLst>
                                    <p:set>
                                      <p:cBhvr>
                                        <p:cTn id="325" dur="indefinite"/>
                                        <p:tgtEl>
                                          <p:spTgt spid="183"/>
                                        </p:tgtEl>
                                        <p:attrNameLst>
                                          <p:attrName>style.opacity</p:attrName>
                                        </p:attrNameLst>
                                      </p:cBhvr>
                                      <p:to>
                                        <p:strVal val="1"/>
                                      </p:to>
                                    </p:set>
                                    <p:animEffect filter="image" prLst="opacity: 1">
                                      <p:cBhvr rctx="IE">
                                        <p:cTn id="326" dur="indefinite"/>
                                        <p:tgtEl>
                                          <p:spTgt spid="183"/>
                                        </p:tgtEl>
                                      </p:cBhvr>
                                    </p:animEffect>
                                  </p:childTnLst>
                                </p:cTn>
                              </p:par>
                              <p:par>
                                <p:cTn id="327" presetID="9" presetClass="emph" presetSubtype="0" grpId="2" nodeType="withEffect">
                                  <p:stCondLst>
                                    <p:cond delay="0"/>
                                  </p:stCondLst>
                                  <p:childTnLst>
                                    <p:set>
                                      <p:cBhvr>
                                        <p:cTn id="328" dur="indefinite"/>
                                        <p:tgtEl>
                                          <p:spTgt spid="184"/>
                                        </p:tgtEl>
                                        <p:attrNameLst>
                                          <p:attrName>style.opacity</p:attrName>
                                        </p:attrNameLst>
                                      </p:cBhvr>
                                      <p:to>
                                        <p:strVal val="1"/>
                                      </p:to>
                                    </p:set>
                                    <p:animEffect filter="image" prLst="opacity: 1">
                                      <p:cBhvr rctx="IE">
                                        <p:cTn id="329" dur="indefinite"/>
                                        <p:tgtEl>
                                          <p:spTgt spid="184"/>
                                        </p:tgtEl>
                                      </p:cBhvr>
                                    </p:animEffect>
                                  </p:childTnLst>
                                </p:cTn>
                              </p:par>
                              <p:par>
                                <p:cTn id="330" presetID="9" presetClass="emph" presetSubtype="0" grpId="2" nodeType="withEffect">
                                  <p:stCondLst>
                                    <p:cond delay="0"/>
                                  </p:stCondLst>
                                  <p:childTnLst>
                                    <p:set>
                                      <p:cBhvr>
                                        <p:cTn id="331" dur="indefinite"/>
                                        <p:tgtEl>
                                          <p:spTgt spid="185"/>
                                        </p:tgtEl>
                                        <p:attrNameLst>
                                          <p:attrName>style.opacity</p:attrName>
                                        </p:attrNameLst>
                                      </p:cBhvr>
                                      <p:to>
                                        <p:strVal val="1"/>
                                      </p:to>
                                    </p:set>
                                    <p:animEffect filter="image" prLst="opacity: 1">
                                      <p:cBhvr rctx="IE">
                                        <p:cTn id="332" dur="indefinite"/>
                                        <p:tgtEl>
                                          <p:spTgt spid="185"/>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8">
                                            <p:txEl>
                                              <p:pRg st="0" end="0"/>
                                            </p:txEl>
                                          </p:spTgt>
                                        </p:tgtEl>
                                        <p:attrNameLst>
                                          <p:attrName>style.opacity</p:attrName>
                                        </p:attrNameLst>
                                      </p:cBhvr>
                                      <p:to>
                                        <p:strVal val="1"/>
                                      </p:to>
                                    </p:set>
                                    <p:animEffect filter="image" prLst="opacity: 1">
                                      <p:cBhvr rctx="IE">
                                        <p:cTn id="338" dur="indefinite"/>
                                        <p:tgtEl>
                                          <p:spTgt spid="8">
                                            <p:txEl>
                                              <p:pRg st="0" end="0"/>
                                            </p:txEl>
                                          </p:spTgt>
                                        </p:tgtEl>
                                      </p:cBhvr>
                                    </p:animEffect>
                                  </p:childTnLst>
                                </p:cTn>
                              </p:par>
                              <p:par>
                                <p:cTn id="339" presetID="9" presetClass="emph" presetSubtype="0" grpId="2" nodeType="withEffect">
                                  <p:stCondLst>
                                    <p:cond delay="0"/>
                                  </p:stCondLst>
                                  <p:childTnLst>
                                    <p:set>
                                      <p:cBhvr>
                                        <p:cTn id="340" dur="indefinite"/>
                                        <p:tgtEl>
                                          <p:spTgt spid="9">
                                            <p:txEl>
                                              <p:pRg st="0" end="0"/>
                                            </p:txEl>
                                          </p:spTgt>
                                        </p:tgtEl>
                                        <p:attrNameLst>
                                          <p:attrName>style.opacity</p:attrName>
                                        </p:attrNameLst>
                                      </p:cBhvr>
                                      <p:to>
                                        <p:strVal val="1"/>
                                      </p:to>
                                    </p:set>
                                    <p:animEffect filter="image" prLst="opacity: 1">
                                      <p:cBhvr rctx="IE">
                                        <p:cTn id="341" dur="indefinite"/>
                                        <p:tgtEl>
                                          <p:spTgt spid="9">
                                            <p:txEl>
                                              <p:pRg st="0" end="0"/>
                                            </p:txEl>
                                          </p:spTgt>
                                        </p:tgtEl>
                                      </p:cBhvr>
                                    </p:animEffect>
                                  </p:childTnLst>
                                </p:cTn>
                              </p:par>
                              <p:par>
                                <p:cTn id="342" presetID="9" presetClass="emph" presetSubtype="0" grpId="2" nodeType="withEffect">
                                  <p:stCondLst>
                                    <p:cond delay="0"/>
                                  </p:stCondLst>
                                  <p:childTnLst>
                                    <p:set>
                                      <p:cBhvr>
                                        <p:cTn id="343" dur="indefinite"/>
                                        <p:tgtEl>
                                          <p:spTgt spid="10">
                                            <p:txEl>
                                              <p:pRg st="0" end="0"/>
                                            </p:txEl>
                                          </p:spTgt>
                                        </p:tgtEl>
                                        <p:attrNameLst>
                                          <p:attrName>style.opacity</p:attrName>
                                        </p:attrNameLst>
                                      </p:cBhvr>
                                      <p:to>
                                        <p:strVal val="1"/>
                                      </p:to>
                                    </p:set>
                                    <p:animEffect filter="image" prLst="opacity: 1">
                                      <p:cBhvr rctx="IE">
                                        <p:cTn id="344" dur="indefinite"/>
                                        <p:tgtEl>
                                          <p:spTgt spid="10">
                                            <p:txEl>
                                              <p:pRg st="0" end="0"/>
                                            </p:txEl>
                                          </p:spTgt>
                                        </p:tgtEl>
                                      </p:cBhvr>
                                    </p:animEffect>
                                  </p:childTnLst>
                                </p:cTn>
                              </p:par>
                              <p:par>
                                <p:cTn id="345" presetID="9" presetClass="emph" presetSubtype="0" grpId="2" nodeType="withEffect">
                                  <p:stCondLst>
                                    <p:cond delay="0"/>
                                  </p:stCondLst>
                                  <p:childTnLst>
                                    <p:set>
                                      <p:cBhvr>
                                        <p:cTn id="346" dur="indefinite"/>
                                        <p:tgtEl>
                                          <p:spTgt spid="777">
                                            <p:txEl>
                                              <p:pRg st="0" end="0"/>
                                            </p:txEl>
                                          </p:spTgt>
                                        </p:tgtEl>
                                        <p:attrNameLst>
                                          <p:attrName>style.opacity</p:attrName>
                                        </p:attrNameLst>
                                      </p:cBhvr>
                                      <p:to>
                                        <p:strVal val="1"/>
                                      </p:to>
                                    </p:set>
                                    <p:animEffect filter="image" prLst="opacity: 1">
                                      <p:cBhvr rctx="IE">
                                        <p:cTn id="347" dur="indefinite"/>
                                        <p:tgtEl>
                                          <p:spTgt spid="777">
                                            <p:txEl>
                                              <p:pRg st="0" end="0"/>
                                            </p:txEl>
                                          </p:spTgt>
                                        </p:tgtEl>
                                      </p:cBhvr>
                                    </p:animEffect>
                                  </p:childTnLst>
                                </p:cTn>
                              </p:par>
                              <p:par>
                                <p:cTn id="348" presetID="9" presetClass="emph" presetSubtype="0" grpId="2" nodeType="withEffect">
                                  <p:stCondLst>
                                    <p:cond delay="0"/>
                                  </p:stCondLst>
                                  <p:childTnLst>
                                    <p:set>
                                      <p:cBhvr>
                                        <p:cTn id="349" dur="indefinite"/>
                                        <p:tgtEl>
                                          <p:spTgt spid="778">
                                            <p:txEl>
                                              <p:pRg st="0" end="0"/>
                                            </p:txEl>
                                          </p:spTgt>
                                        </p:tgtEl>
                                        <p:attrNameLst>
                                          <p:attrName>style.opacity</p:attrName>
                                        </p:attrNameLst>
                                      </p:cBhvr>
                                      <p:to>
                                        <p:strVal val="1"/>
                                      </p:to>
                                    </p:set>
                                    <p:animEffect filter="image" prLst="opacity: 1">
                                      <p:cBhvr rctx="IE">
                                        <p:cTn id="350" dur="indefinite"/>
                                        <p:tgtEl>
                                          <p:spTgt spid="778">
                                            <p:txEl>
                                              <p:pRg st="0" end="0"/>
                                            </p:txEl>
                                          </p:spTgt>
                                        </p:tgtEl>
                                      </p:cBhvr>
                                    </p:animEffect>
                                  </p:childTnLst>
                                </p:cTn>
                              </p:par>
                              <p:par>
                                <p:cTn id="351" presetID="9" presetClass="emph" presetSubtype="0" grpId="2" nodeType="withEffect">
                                  <p:stCondLst>
                                    <p:cond delay="0"/>
                                  </p:stCondLst>
                                  <p:childTnLst>
                                    <p:set>
                                      <p:cBhvr>
                                        <p:cTn id="352" dur="indefinite"/>
                                        <p:tgtEl>
                                          <p:spTgt spid="779">
                                            <p:txEl>
                                              <p:pRg st="0" end="0"/>
                                            </p:txEl>
                                          </p:spTgt>
                                        </p:tgtEl>
                                        <p:attrNameLst>
                                          <p:attrName>style.opacity</p:attrName>
                                        </p:attrNameLst>
                                      </p:cBhvr>
                                      <p:to>
                                        <p:strVal val="1"/>
                                      </p:to>
                                    </p:set>
                                    <p:animEffect filter="image" prLst="opacity: 1">
                                      <p:cBhvr rctx="IE">
                                        <p:cTn id="353" dur="indefinite"/>
                                        <p:tgtEl>
                                          <p:spTgt spid="779">
                                            <p:txEl>
                                              <p:pRg st="0" end="0"/>
                                            </p:txEl>
                                          </p:spTgt>
                                        </p:tgtEl>
                                      </p:cBhvr>
                                    </p:animEffect>
                                  </p:childTnLst>
                                </p:cTn>
                              </p:par>
                              <p:par>
                                <p:cTn id="354" presetID="9" presetClass="emph" presetSubtype="0" grpId="2" nodeType="withEffect">
                                  <p:stCondLst>
                                    <p:cond delay="0"/>
                                  </p:stCondLst>
                                  <p:childTnLst>
                                    <p:set>
                                      <p:cBhvr>
                                        <p:cTn id="355" dur="indefinite"/>
                                        <p:tgtEl>
                                          <p:spTgt spid="780">
                                            <p:txEl>
                                              <p:pRg st="0" end="0"/>
                                            </p:txEl>
                                          </p:spTgt>
                                        </p:tgtEl>
                                        <p:attrNameLst>
                                          <p:attrName>style.opacity</p:attrName>
                                        </p:attrNameLst>
                                      </p:cBhvr>
                                      <p:to>
                                        <p:strVal val="1"/>
                                      </p:to>
                                    </p:set>
                                    <p:animEffect filter="image" prLst="opacity: 1">
                                      <p:cBhvr rctx="IE">
                                        <p:cTn id="356" dur="indefinite"/>
                                        <p:tgtEl>
                                          <p:spTgt spid="780">
                                            <p:txEl>
                                              <p:pRg st="0" end="0"/>
                                            </p:txEl>
                                          </p:spTgt>
                                        </p:tgtEl>
                                      </p:cBhvr>
                                    </p:animEffect>
                                  </p:childTnLst>
                                </p:cTn>
                              </p:par>
                              <p:par>
                                <p:cTn id="357" presetID="9" presetClass="emph" presetSubtype="0" grpId="2" nodeType="withEffect">
                                  <p:stCondLst>
                                    <p:cond delay="0"/>
                                  </p:stCondLst>
                                  <p:childTnLst>
                                    <p:set>
                                      <p:cBhvr>
                                        <p:cTn id="358" dur="indefinite"/>
                                        <p:tgtEl>
                                          <p:spTgt spid="708"/>
                                        </p:tgtEl>
                                        <p:attrNameLst>
                                          <p:attrName>style.opacity</p:attrName>
                                        </p:attrNameLst>
                                      </p:cBhvr>
                                      <p:to>
                                        <p:strVal val="1"/>
                                      </p:to>
                                    </p:set>
                                    <p:animEffect filter="image" prLst="opacity: 1">
                                      <p:cBhvr rctx="IE">
                                        <p:cTn id="359" dur="indefinite"/>
                                        <p:tgtEl>
                                          <p:spTgt spid="708"/>
                                        </p:tgtEl>
                                      </p:cBhvr>
                                    </p:animEffect>
                                  </p:childTnLst>
                                </p:cTn>
                              </p:par>
                              <p:par>
                                <p:cTn id="360" presetID="9" presetClass="emph" presetSubtype="0" grpId="2" nodeType="withEffect">
                                  <p:stCondLst>
                                    <p:cond delay="0"/>
                                  </p:stCondLst>
                                  <p:childTnLst>
                                    <p:set>
                                      <p:cBhvr>
                                        <p:cTn id="361" dur="indefinite"/>
                                        <p:tgtEl>
                                          <p:spTgt spid="709"/>
                                        </p:tgtEl>
                                        <p:attrNameLst>
                                          <p:attrName>style.opacity</p:attrName>
                                        </p:attrNameLst>
                                      </p:cBhvr>
                                      <p:to>
                                        <p:strVal val="1"/>
                                      </p:to>
                                    </p:set>
                                    <p:animEffect filter="image" prLst="opacity: 1">
                                      <p:cBhvr rctx="IE">
                                        <p:cTn id="362" dur="indefinite"/>
                                        <p:tgtEl>
                                          <p:spTgt spid="709"/>
                                        </p:tgtEl>
                                      </p:cBhvr>
                                    </p:animEffect>
                                  </p:childTnLst>
                                </p:cTn>
                              </p:par>
                              <p:par>
                                <p:cTn id="363" presetID="9" presetClass="emph" presetSubtype="0" grpId="2" nodeType="withEffect">
                                  <p:stCondLst>
                                    <p:cond delay="0"/>
                                  </p:stCondLst>
                                  <p:childTnLst>
                                    <p:set>
                                      <p:cBhvr>
                                        <p:cTn id="364" dur="indefinite"/>
                                        <p:tgtEl>
                                          <p:spTgt spid="710"/>
                                        </p:tgtEl>
                                        <p:attrNameLst>
                                          <p:attrName>style.opacity</p:attrName>
                                        </p:attrNameLst>
                                      </p:cBhvr>
                                      <p:to>
                                        <p:strVal val="1"/>
                                      </p:to>
                                    </p:set>
                                    <p:animEffect filter="image" prLst="opacity: 1">
                                      <p:cBhvr rctx="IE">
                                        <p:cTn id="365" dur="indefinite"/>
                                        <p:tgtEl>
                                          <p:spTgt spid="710"/>
                                        </p:tgtEl>
                                      </p:cBhvr>
                                    </p:animEffect>
                                  </p:childTnLst>
                                </p:cTn>
                              </p:par>
                              <p:par>
                                <p:cTn id="366" presetID="9" presetClass="emph" presetSubtype="0" grpId="2" nodeType="withEffect">
                                  <p:stCondLst>
                                    <p:cond delay="0"/>
                                  </p:stCondLst>
                                  <p:childTnLst>
                                    <p:set>
                                      <p:cBhvr>
                                        <p:cTn id="367" dur="indefinite"/>
                                        <p:tgtEl>
                                          <p:spTgt spid="712"/>
                                        </p:tgtEl>
                                        <p:attrNameLst>
                                          <p:attrName>style.opacity</p:attrName>
                                        </p:attrNameLst>
                                      </p:cBhvr>
                                      <p:to>
                                        <p:strVal val="1"/>
                                      </p:to>
                                    </p:set>
                                    <p:animEffect filter="image" prLst="opacity: 1">
                                      <p:cBhvr rctx="IE">
                                        <p:cTn id="368" dur="indefinite"/>
                                        <p:tgtEl>
                                          <p:spTgt spid="712"/>
                                        </p:tgtEl>
                                      </p:cBhvr>
                                    </p:animEffect>
                                  </p:childTnLst>
                                </p:cTn>
                              </p:par>
                              <p:par>
                                <p:cTn id="369" presetID="9" presetClass="emph" presetSubtype="0" grpId="2" nodeType="withEffect">
                                  <p:stCondLst>
                                    <p:cond delay="0"/>
                                  </p:stCondLst>
                                  <p:childTnLst>
                                    <p:set>
                                      <p:cBhvr>
                                        <p:cTn id="370" dur="indefinite"/>
                                        <p:tgtEl>
                                          <p:spTgt spid="713"/>
                                        </p:tgtEl>
                                        <p:attrNameLst>
                                          <p:attrName>style.opacity</p:attrName>
                                        </p:attrNameLst>
                                      </p:cBhvr>
                                      <p:to>
                                        <p:strVal val="1"/>
                                      </p:to>
                                    </p:set>
                                    <p:animEffect filter="image" prLst="opacity: 1">
                                      <p:cBhvr rctx="IE">
                                        <p:cTn id="371" dur="indefinite"/>
                                        <p:tgtEl>
                                          <p:spTgt spid="713"/>
                                        </p:tgtEl>
                                      </p:cBhvr>
                                    </p:animEffect>
                                  </p:childTnLst>
                                </p:cTn>
                              </p:par>
                              <p:par>
                                <p:cTn id="372" presetID="9" presetClass="emph" presetSubtype="0" grpId="2" nodeType="withEffect">
                                  <p:stCondLst>
                                    <p:cond delay="0"/>
                                  </p:stCondLst>
                                  <p:childTnLst>
                                    <p:set>
                                      <p:cBhvr>
                                        <p:cTn id="373" dur="indefinite"/>
                                        <p:tgtEl>
                                          <p:spTgt spid="714"/>
                                        </p:tgtEl>
                                        <p:attrNameLst>
                                          <p:attrName>style.opacity</p:attrName>
                                        </p:attrNameLst>
                                      </p:cBhvr>
                                      <p:to>
                                        <p:strVal val="1"/>
                                      </p:to>
                                    </p:set>
                                    <p:animEffect filter="image" prLst="opacity: 1">
                                      <p:cBhvr rctx="IE">
                                        <p:cTn id="374" dur="indefinite"/>
                                        <p:tgtEl>
                                          <p:spTgt spid="714"/>
                                        </p:tgtEl>
                                      </p:cBhvr>
                                    </p:animEffect>
                                  </p:childTnLst>
                                </p:cTn>
                              </p:par>
                              <p:par>
                                <p:cTn id="375" presetID="9" presetClass="emph" presetSubtype="0" grpId="2" nodeType="withEffect">
                                  <p:stCondLst>
                                    <p:cond delay="0"/>
                                  </p:stCondLst>
                                  <p:childTnLst>
                                    <p:set>
                                      <p:cBhvr>
                                        <p:cTn id="376" dur="indefinite"/>
                                        <p:tgtEl>
                                          <p:spTgt spid="715"/>
                                        </p:tgtEl>
                                        <p:attrNameLst>
                                          <p:attrName>style.opacity</p:attrName>
                                        </p:attrNameLst>
                                      </p:cBhvr>
                                      <p:to>
                                        <p:strVal val="1"/>
                                      </p:to>
                                    </p:set>
                                    <p:animEffect filter="image" prLst="opacity: 1">
                                      <p:cBhvr rctx="IE">
                                        <p:cTn id="377" dur="indefinite"/>
                                        <p:tgtEl>
                                          <p:spTgt spid="715"/>
                                        </p:tgtEl>
                                      </p:cBhvr>
                                    </p:animEffect>
                                  </p:childTnLst>
                                </p:cTn>
                              </p:par>
                              <p:par>
                                <p:cTn id="378" presetID="9" presetClass="emph" presetSubtype="0" grpId="2" nodeType="withEffect">
                                  <p:stCondLst>
                                    <p:cond delay="0"/>
                                  </p:stCondLst>
                                  <p:childTnLst>
                                    <p:set>
                                      <p:cBhvr>
                                        <p:cTn id="379" dur="indefinite"/>
                                        <p:tgtEl>
                                          <p:spTgt spid="717"/>
                                        </p:tgtEl>
                                        <p:attrNameLst>
                                          <p:attrName>style.opacity</p:attrName>
                                        </p:attrNameLst>
                                      </p:cBhvr>
                                      <p:to>
                                        <p:strVal val="1"/>
                                      </p:to>
                                    </p:set>
                                    <p:animEffect filter="image" prLst="opacity: 1">
                                      <p:cBhvr rctx="IE">
                                        <p:cTn id="380" dur="indefinite"/>
                                        <p:tgtEl>
                                          <p:spTgt spid="717"/>
                                        </p:tgtEl>
                                      </p:cBhvr>
                                    </p:animEffect>
                                  </p:childTnLst>
                                </p:cTn>
                              </p:par>
                              <p:par>
                                <p:cTn id="381" presetID="9" presetClass="emph" presetSubtype="0" grpId="2" nodeType="withEffect">
                                  <p:stCondLst>
                                    <p:cond delay="0"/>
                                  </p:stCondLst>
                                  <p:childTnLst>
                                    <p:set>
                                      <p:cBhvr>
                                        <p:cTn id="382" dur="indefinite"/>
                                        <p:tgtEl>
                                          <p:spTgt spid="27">
                                            <p:txEl>
                                              <p:pRg st="0" end="0"/>
                                            </p:txEl>
                                          </p:spTgt>
                                        </p:tgtEl>
                                        <p:attrNameLst>
                                          <p:attrName>style.opacity</p:attrName>
                                        </p:attrNameLst>
                                      </p:cBhvr>
                                      <p:to>
                                        <p:strVal val="1"/>
                                      </p:to>
                                    </p:set>
                                    <p:animEffect filter="image" prLst="opacity: 1">
                                      <p:cBhvr rctx="IE">
                                        <p:cTn id="383" dur="indefinite"/>
                                        <p:tgtEl>
                                          <p:spTgt spid="27">
                                            <p:txEl>
                                              <p:pRg st="0" end="0"/>
                                            </p:txEl>
                                          </p:spTgt>
                                        </p:tgtEl>
                                      </p:cBhvr>
                                    </p:animEffect>
                                  </p:childTnLst>
                                </p:cTn>
                              </p:par>
                              <p:par>
                                <p:cTn id="384" presetID="9" presetClass="emph" presetSubtype="0" grpId="2" nodeType="withEffect">
                                  <p:stCondLst>
                                    <p:cond delay="0"/>
                                  </p:stCondLst>
                                  <p:childTnLst>
                                    <p:set>
                                      <p:cBhvr>
                                        <p:cTn id="385" dur="indefinite"/>
                                        <p:tgtEl>
                                          <p:spTgt spid="28">
                                            <p:txEl>
                                              <p:pRg st="0" end="0"/>
                                            </p:txEl>
                                          </p:spTgt>
                                        </p:tgtEl>
                                        <p:attrNameLst>
                                          <p:attrName>style.opacity</p:attrName>
                                        </p:attrNameLst>
                                      </p:cBhvr>
                                      <p:to>
                                        <p:strVal val="1"/>
                                      </p:to>
                                    </p:set>
                                    <p:animEffect filter="image" prLst="opacity: 1">
                                      <p:cBhvr rctx="IE">
                                        <p:cTn id="386" dur="indefinite"/>
                                        <p:tgtEl>
                                          <p:spTgt spid="28">
                                            <p:txEl>
                                              <p:pRg st="0" end="0"/>
                                            </p:txEl>
                                          </p:spTgt>
                                        </p:tgtEl>
                                      </p:cBhvr>
                                    </p:animEffect>
                                  </p:childTnLst>
                                </p:cTn>
                              </p:par>
                              <p:par>
                                <p:cTn id="387" presetID="9" presetClass="emph" presetSubtype="0" grpId="2" nodeType="withEffect">
                                  <p:stCondLst>
                                    <p:cond delay="0"/>
                                  </p:stCondLst>
                                  <p:childTnLst>
                                    <p:set>
                                      <p:cBhvr>
                                        <p:cTn id="388" dur="indefinite"/>
                                        <p:tgtEl>
                                          <p:spTgt spid="718">
                                            <p:txEl>
                                              <p:pRg st="0" end="0"/>
                                            </p:txEl>
                                          </p:spTgt>
                                        </p:tgtEl>
                                        <p:attrNameLst>
                                          <p:attrName>style.opacity</p:attrName>
                                        </p:attrNameLst>
                                      </p:cBhvr>
                                      <p:to>
                                        <p:strVal val="1"/>
                                      </p:to>
                                    </p:set>
                                    <p:animEffect filter="image" prLst="opacity: 1">
                                      <p:cBhvr rctx="IE">
                                        <p:cTn id="389" dur="indefinite"/>
                                        <p:tgtEl>
                                          <p:spTgt spid="718">
                                            <p:txEl>
                                              <p:pRg st="0" end="0"/>
                                            </p:txEl>
                                          </p:spTgt>
                                        </p:tgtEl>
                                      </p:cBhvr>
                                    </p:animEffect>
                                  </p:childTnLst>
                                </p:cTn>
                              </p:par>
                              <p:par>
                                <p:cTn id="390" presetID="9" presetClass="emph" presetSubtype="0" grpId="2" nodeType="withEffect">
                                  <p:stCondLst>
                                    <p:cond delay="0"/>
                                  </p:stCondLst>
                                  <p:childTnLst>
                                    <p:set>
                                      <p:cBhvr>
                                        <p:cTn id="391" dur="indefinite"/>
                                        <p:tgtEl>
                                          <p:spTgt spid="30">
                                            <p:txEl>
                                              <p:pRg st="0" end="0"/>
                                            </p:txEl>
                                          </p:spTgt>
                                        </p:tgtEl>
                                        <p:attrNameLst>
                                          <p:attrName>style.opacity</p:attrName>
                                        </p:attrNameLst>
                                      </p:cBhvr>
                                      <p:to>
                                        <p:strVal val="1"/>
                                      </p:to>
                                    </p:set>
                                    <p:animEffect filter="image" prLst="opacity: 1">
                                      <p:cBhvr rctx="IE">
                                        <p:cTn id="392" dur="indefinite"/>
                                        <p:tgtEl>
                                          <p:spTgt spid="30">
                                            <p:txEl>
                                              <p:pRg st="0" end="0"/>
                                            </p:txEl>
                                          </p:spTgt>
                                        </p:tgtEl>
                                      </p:cBhvr>
                                    </p:animEffect>
                                  </p:childTnLst>
                                </p:cTn>
                              </p:par>
                              <p:par>
                                <p:cTn id="393" presetID="9" presetClass="emph" presetSubtype="0" nodeType="withEffect">
                                  <p:stCondLst>
                                    <p:cond delay="0"/>
                                  </p:stCondLst>
                                  <p:childTnLst>
                                    <p:set>
                                      <p:cBhvr>
                                        <p:cTn id="394" dur="indefinite"/>
                                        <p:tgtEl>
                                          <p:spTgt spid="97"/>
                                        </p:tgtEl>
                                        <p:attrNameLst>
                                          <p:attrName>style.opacity</p:attrName>
                                        </p:attrNameLst>
                                      </p:cBhvr>
                                      <p:to>
                                        <p:strVal val="1"/>
                                      </p:to>
                                    </p:set>
                                    <p:animEffect filter="image" prLst="opacity: 1">
                                      <p:cBhvr rctx="IE">
                                        <p:cTn id="395" dur="indefinite"/>
                                        <p:tgtEl>
                                          <p:spTgt spid="97"/>
                                        </p:tgtEl>
                                      </p:cBhvr>
                                    </p:animEffect>
                                  </p:childTnLst>
                                </p:cTn>
                              </p:par>
                              <p:par>
                                <p:cTn id="396" presetID="9" presetClass="emph" presetSubtype="0" nodeType="withEffect">
                                  <p:stCondLst>
                                    <p:cond delay="0"/>
                                  </p:stCondLst>
                                  <p:childTnLst>
                                    <p:set>
                                      <p:cBhvr>
                                        <p:cTn id="397" dur="indefinite"/>
                                        <p:tgtEl>
                                          <p:spTgt spid="114"/>
                                        </p:tgtEl>
                                        <p:attrNameLst>
                                          <p:attrName>style.opacity</p:attrName>
                                        </p:attrNameLst>
                                      </p:cBhvr>
                                      <p:to>
                                        <p:strVal val="1"/>
                                      </p:to>
                                    </p:set>
                                    <p:animEffect filter="image" prLst="opacity: 1">
                                      <p:cBhvr rctx="IE">
                                        <p:cTn id="398" dur="indefinite"/>
                                        <p:tgtEl>
                                          <p:spTgt spid="114"/>
                                        </p:tgtEl>
                                      </p:cBhvr>
                                    </p:animEffect>
                                  </p:childTnLst>
                                </p:cTn>
                              </p:par>
                              <p:par>
                                <p:cTn id="399" presetID="9" presetClass="emph" presetSubtype="0" nodeType="withEffect">
                                  <p:stCondLst>
                                    <p:cond delay="0"/>
                                  </p:stCondLst>
                                  <p:childTnLst>
                                    <p:set>
                                      <p:cBhvr>
                                        <p:cTn id="400" dur="indefinite"/>
                                        <p:tgtEl>
                                          <p:spTgt spid="117"/>
                                        </p:tgtEl>
                                        <p:attrNameLst>
                                          <p:attrName>style.opacity</p:attrName>
                                        </p:attrNameLst>
                                      </p:cBhvr>
                                      <p:to>
                                        <p:strVal val="1"/>
                                      </p:to>
                                    </p:set>
                                    <p:animEffect filter="image" prLst="opacity: 1">
                                      <p:cBhvr rctx="IE">
                                        <p:cTn id="401" dur="indefinite"/>
                                        <p:tgtEl>
                                          <p:spTgt spid="117"/>
                                        </p:tgtEl>
                                      </p:cBhvr>
                                    </p:animEffect>
                                  </p:childTnLst>
                                </p:cTn>
                              </p:par>
                              <p:par>
                                <p:cTn id="402" presetID="9" presetClass="emph" presetSubtype="0" nodeType="withEffect">
                                  <p:stCondLst>
                                    <p:cond delay="0"/>
                                  </p:stCondLst>
                                  <p:childTnLst>
                                    <p:set>
                                      <p:cBhvr>
                                        <p:cTn id="403" dur="indefinite"/>
                                        <p:tgtEl>
                                          <p:spTgt spid="162"/>
                                        </p:tgtEl>
                                        <p:attrNameLst>
                                          <p:attrName>style.opacity</p:attrName>
                                        </p:attrNameLst>
                                      </p:cBhvr>
                                      <p:to>
                                        <p:strVal val="1"/>
                                      </p:to>
                                    </p:set>
                                    <p:animEffect filter="image" prLst="opacity: 1">
                                      <p:cBhvr rctx="IE">
                                        <p:cTn id="404" dur="indefinite"/>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7" grpId="2" animBg="1"/>
      <p:bldP spid="168" grpId="0" animBg="1"/>
      <p:bldP spid="168" grpId="1" animBg="1"/>
      <p:bldP spid="168" grpId="2" animBg="1"/>
      <p:bldP spid="169" grpId="0" animBg="1"/>
      <p:bldP spid="169" grpId="1" animBg="1"/>
      <p:bldP spid="169" grpId="2" animBg="1"/>
      <p:bldP spid="170" grpId="0" animBg="1"/>
      <p:bldP spid="170" grpId="1" animBg="1"/>
      <p:bldP spid="170" grpId="2" animBg="1"/>
      <p:bldP spid="171" grpId="0" animBg="1"/>
      <p:bldP spid="177" grpId="0" animBg="1"/>
      <p:bldP spid="177" grpId="1" animBg="1"/>
      <p:bldP spid="177" grpId="2" animBg="1"/>
      <p:bldP spid="178" grpId="0" animBg="1"/>
      <p:bldP spid="178" grpId="1" animBg="1"/>
      <p:bldP spid="178" grpId="2" animBg="1"/>
      <p:bldP spid="179" grpId="0" animBg="1"/>
      <p:bldP spid="179" grpId="1" animBg="1"/>
      <p:bldP spid="179" grpId="2" animBg="1"/>
      <p:bldP spid="180" grpId="0" animBg="1"/>
      <p:bldP spid="180" grpId="1" animBg="1"/>
      <p:bldP spid="180" grpId="2" animBg="1"/>
      <p:bldP spid="181" grpId="0"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7" grpId="0" build="p"/>
      <p:bldP spid="7" grpId="1" build="p"/>
      <p:bldP spid="7" grpId="2" build="p"/>
      <p:bldP spid="8" grpId="0" build="p"/>
      <p:bldP spid="8" grpId="1" build="p"/>
      <p:bldP spid="8" grpId="2" build="p"/>
      <p:bldP spid="9" grpId="0" build="p"/>
      <p:bldP spid="9" grpId="1" build="p"/>
      <p:bldP spid="9" grpId="2" build="p"/>
      <p:bldP spid="10" grpId="0" build="p"/>
      <p:bldP spid="10" grpId="1" build="p"/>
      <p:bldP spid="10" grpId="2" build="p"/>
      <p:bldP spid="11" grpId="0" build="p"/>
      <p:bldP spid="777" grpId="0" build="p"/>
      <p:bldP spid="777" grpId="1" build="p"/>
      <p:bldP spid="777" grpId="2" build="p"/>
      <p:bldP spid="778" grpId="0" build="p"/>
      <p:bldP spid="778" grpId="1" build="p"/>
      <p:bldP spid="778" grpId="2" build="p"/>
      <p:bldP spid="779" grpId="0" build="p"/>
      <p:bldP spid="779" grpId="1" build="p"/>
      <p:bldP spid="779" grpId="2" build="p"/>
      <p:bldP spid="780" grpId="0" build="p"/>
      <p:bldP spid="780" grpId="1" build="p"/>
      <p:bldP spid="780" grpId="2" build="p"/>
      <p:bldP spid="781" grpId="0" build="p"/>
      <p:bldP spid="708" grpId="0"/>
      <p:bldP spid="708" grpId="1"/>
      <p:bldP spid="708" grpId="2"/>
      <p:bldP spid="709" grpId="0"/>
      <p:bldP spid="709" grpId="1"/>
      <p:bldP spid="709" grpId="2"/>
      <p:bldP spid="710" grpId="0"/>
      <p:bldP spid="710" grpId="1"/>
      <p:bldP spid="710" grpId="2"/>
      <p:bldP spid="711" grpId="0"/>
      <p:bldP spid="712" grpId="0"/>
      <p:bldP spid="712" grpId="1"/>
      <p:bldP spid="712" grpId="2"/>
      <p:bldP spid="713" grpId="0"/>
      <p:bldP spid="713" grpId="1"/>
      <p:bldP spid="713" grpId="2"/>
      <p:bldP spid="714" grpId="0"/>
      <p:bldP spid="714" grpId="1"/>
      <p:bldP spid="714" grpId="2"/>
      <p:bldP spid="715" grpId="0"/>
      <p:bldP spid="715" grpId="1"/>
      <p:bldP spid="715" grpId="2"/>
      <p:bldP spid="716" grpId="0"/>
      <p:bldP spid="717" grpId="0"/>
      <p:bldP spid="717" grpId="1"/>
      <p:bldP spid="717" grpId="2"/>
      <p:bldP spid="27" grpId="0" build="p"/>
      <p:bldP spid="27" grpId="1" build="p"/>
      <p:bldP spid="27" grpId="2" build="p"/>
      <p:bldP spid="28" grpId="0" build="p"/>
      <p:bldP spid="28" grpId="1" build="p"/>
      <p:bldP spid="28" grpId="2" build="p"/>
      <p:bldP spid="718" grpId="0" build="p"/>
      <p:bldP spid="718" grpId="1" build="p"/>
      <p:bldP spid="718" grpId="2" build="p"/>
      <p:bldP spid="30" grpId="0" build="p"/>
      <p:bldP spid="30" grpId="1" build="p"/>
      <p:bldP spid="30" grpId="2" build="p"/>
      <p:bldP spid="3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9" name="Rectangle 78">
            <a:extLst>
              <a:ext uri="{FF2B5EF4-FFF2-40B4-BE49-F238E27FC236}">
                <a16:creationId xmlns:a16="http://schemas.microsoft.com/office/drawing/2014/main" id="{2A52BD39-665C-A744-9009-0E0337D753D6}"/>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0" name="Rectangle 79">
            <a:extLst>
              <a:ext uri="{FF2B5EF4-FFF2-40B4-BE49-F238E27FC236}">
                <a16:creationId xmlns:a16="http://schemas.microsoft.com/office/drawing/2014/main" id="{EAB0ABCE-4902-924E-82A3-44AB413C7A7F}"/>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1" name="Rectangle 80">
            <a:extLst>
              <a:ext uri="{FF2B5EF4-FFF2-40B4-BE49-F238E27FC236}">
                <a16:creationId xmlns:a16="http://schemas.microsoft.com/office/drawing/2014/main" id="{4C0DABF2-4B9E-1245-9BF9-5E33E9419A24}"/>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Rectangle 81">
            <a:extLst>
              <a:ext uri="{FF2B5EF4-FFF2-40B4-BE49-F238E27FC236}">
                <a16:creationId xmlns:a16="http://schemas.microsoft.com/office/drawing/2014/main" id="{1C2CA6AE-E62A-1F41-B495-7A99D3A4CE31}"/>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Rectangle 82">
            <a:extLst>
              <a:ext uri="{FF2B5EF4-FFF2-40B4-BE49-F238E27FC236}">
                <a16:creationId xmlns:a16="http://schemas.microsoft.com/office/drawing/2014/main" id="{37A8CA58-C8AE-B940-AF3C-D110322C85F7}"/>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84" name="Shape 770">
            <a:extLst>
              <a:ext uri="{FF2B5EF4-FFF2-40B4-BE49-F238E27FC236}">
                <a16:creationId xmlns:a16="http://schemas.microsoft.com/office/drawing/2014/main" id="{B0860E74-1339-854C-8B40-416747E6880C}"/>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5" name="Shape 770">
            <a:extLst>
              <a:ext uri="{FF2B5EF4-FFF2-40B4-BE49-F238E27FC236}">
                <a16:creationId xmlns:a16="http://schemas.microsoft.com/office/drawing/2014/main" id="{F1DE2F4A-8A5D-D54B-B542-73ECDB70E920}"/>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6" name="Shape 770">
            <a:extLst>
              <a:ext uri="{FF2B5EF4-FFF2-40B4-BE49-F238E27FC236}">
                <a16:creationId xmlns:a16="http://schemas.microsoft.com/office/drawing/2014/main" id="{EE6FEE9B-6CBD-2948-B3C6-23F43BE47985}"/>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7" name="Shape 770">
            <a:extLst>
              <a:ext uri="{FF2B5EF4-FFF2-40B4-BE49-F238E27FC236}">
                <a16:creationId xmlns:a16="http://schemas.microsoft.com/office/drawing/2014/main" id="{F51CC611-1F45-CE43-9506-63A8B7A7A51D}"/>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04" name="Shape 770">
            <a:extLst>
              <a:ext uri="{FF2B5EF4-FFF2-40B4-BE49-F238E27FC236}">
                <a16:creationId xmlns:a16="http://schemas.microsoft.com/office/drawing/2014/main" id="{ABF3938A-7E3B-3D4A-96FF-78DD4389EEB1}"/>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05" name="Freeform 3">
            <a:extLst>
              <a:ext uri="{FF2B5EF4-FFF2-40B4-BE49-F238E27FC236}">
                <a16:creationId xmlns:a16="http://schemas.microsoft.com/office/drawing/2014/main" id="{80037B9A-B1B2-4A45-9F26-80ABEA685F78}"/>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177">
            <a:extLst>
              <a:ext uri="{FF2B5EF4-FFF2-40B4-BE49-F238E27FC236}">
                <a16:creationId xmlns:a16="http://schemas.microsoft.com/office/drawing/2014/main" id="{0A05246F-68CF-3E46-9681-E77F237AC6BC}"/>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7" name="Freeform 179">
            <a:extLst>
              <a:ext uri="{FF2B5EF4-FFF2-40B4-BE49-F238E27FC236}">
                <a16:creationId xmlns:a16="http://schemas.microsoft.com/office/drawing/2014/main" id="{1CC777FD-E912-054A-8AF5-C9492F30EC8C}"/>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Freeform 181">
            <a:extLst>
              <a:ext uri="{FF2B5EF4-FFF2-40B4-BE49-F238E27FC236}">
                <a16:creationId xmlns:a16="http://schemas.microsoft.com/office/drawing/2014/main" id="{7EA25624-EC22-7744-A8FC-53F140F73586}"/>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183">
            <a:extLst>
              <a:ext uri="{FF2B5EF4-FFF2-40B4-BE49-F238E27FC236}">
                <a16:creationId xmlns:a16="http://schemas.microsoft.com/office/drawing/2014/main" id="{684B713B-09B5-5A46-B786-FC06B6F9DBB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Shape 57">
            <a:extLst>
              <a:ext uri="{FF2B5EF4-FFF2-40B4-BE49-F238E27FC236}">
                <a16:creationId xmlns:a16="http://schemas.microsoft.com/office/drawing/2014/main" id="{2D366C86-54A0-DB48-863A-286487B9906C}"/>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2" name="Freeform: Shape 56">
            <a:extLst>
              <a:ext uri="{FF2B5EF4-FFF2-40B4-BE49-F238E27FC236}">
                <a16:creationId xmlns:a16="http://schemas.microsoft.com/office/drawing/2014/main" id="{03FD486C-C836-AA43-9028-E2BB18B84316}"/>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3" name="Freeform: Shape 55">
            <a:extLst>
              <a:ext uri="{FF2B5EF4-FFF2-40B4-BE49-F238E27FC236}">
                <a16:creationId xmlns:a16="http://schemas.microsoft.com/office/drawing/2014/main" id="{375CED6A-3AF9-B243-9834-927A6F4A854A}"/>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4" name="Freeform: Shape 54">
            <a:extLst>
              <a:ext uri="{FF2B5EF4-FFF2-40B4-BE49-F238E27FC236}">
                <a16:creationId xmlns:a16="http://schemas.microsoft.com/office/drawing/2014/main" id="{9DEA033C-BF87-0541-A84A-2C6C4E87B84F}"/>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6" name="Freeform: Shape 53">
            <a:extLst>
              <a:ext uri="{FF2B5EF4-FFF2-40B4-BE49-F238E27FC236}">
                <a16:creationId xmlns:a16="http://schemas.microsoft.com/office/drawing/2014/main" id="{7D91D30A-47E0-4A44-8F82-0DF41D60916A}"/>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RETAIL</a:t>
            </a:r>
          </a:p>
        </p:txBody>
      </p:sp>
      <p:sp>
        <p:nvSpPr>
          <p:cNvPr id="18" name="Text Placeholder 17">
            <a:extLst>
              <a:ext uri="{FF2B5EF4-FFF2-40B4-BE49-F238E27FC236}">
                <a16:creationId xmlns:a16="http://schemas.microsoft.com/office/drawing/2014/main" id="{AABF3801-3E34-4A3B-8099-852EEA20645F}"/>
              </a:ext>
            </a:extLst>
          </p:cNvPr>
          <p:cNvSpPr>
            <a:spLocks noGrp="1"/>
          </p:cNvSpPr>
          <p:nvPr>
            <p:ph type="body" sz="quarter" idx="12"/>
          </p:nvPr>
        </p:nvSpPr>
        <p:spPr/>
        <p:txBody>
          <a:bodyPr/>
          <a:lstStyle/>
          <a:p>
            <a:r>
              <a:rPr lang="en-US" dirty="0">
                <a:sym typeface="Source Sans Pro"/>
              </a:rPr>
              <a:t>Next best and personalized offers</a:t>
            </a:r>
          </a:p>
        </p:txBody>
      </p:sp>
      <p:sp>
        <p:nvSpPr>
          <p:cNvPr id="19" name="Text Placeholder 18">
            <a:extLst>
              <a:ext uri="{FF2B5EF4-FFF2-40B4-BE49-F238E27FC236}">
                <a16:creationId xmlns:a16="http://schemas.microsoft.com/office/drawing/2014/main" id="{4463F5FE-DD48-4822-AB51-D4C67BAC6593}"/>
              </a:ext>
            </a:extLst>
          </p:cNvPr>
          <p:cNvSpPr>
            <a:spLocks noGrp="1"/>
          </p:cNvSpPr>
          <p:nvPr>
            <p:ph type="body" sz="quarter" idx="13"/>
          </p:nvPr>
        </p:nvSpPr>
        <p:spPr/>
        <p:txBody>
          <a:bodyPr/>
          <a:lstStyle/>
          <a:p>
            <a:r>
              <a:rPr lang="en-US" dirty="0">
                <a:sym typeface="Source Sans Pro"/>
              </a:rPr>
              <a:t>Store design and ergonomics</a:t>
            </a:r>
          </a:p>
        </p:txBody>
      </p:sp>
      <p:sp>
        <p:nvSpPr>
          <p:cNvPr id="20" name="Text Placeholder 19">
            <a:extLst>
              <a:ext uri="{FF2B5EF4-FFF2-40B4-BE49-F238E27FC236}">
                <a16:creationId xmlns:a16="http://schemas.microsoft.com/office/drawing/2014/main" id="{E6FD0ADA-8BF7-43AC-8A51-CAC9A2428609}"/>
              </a:ext>
            </a:extLst>
          </p:cNvPr>
          <p:cNvSpPr>
            <a:spLocks noGrp="1"/>
          </p:cNvSpPr>
          <p:nvPr>
            <p:ph type="body" sz="quarter" idx="14"/>
          </p:nvPr>
        </p:nvSpPr>
        <p:spPr>
          <a:xfrm>
            <a:off x="5024863" y="3530518"/>
            <a:ext cx="2142056" cy="480131"/>
          </a:xfrm>
        </p:spPr>
        <p:txBody>
          <a:bodyPr/>
          <a:lstStyle/>
          <a:p>
            <a:r>
              <a:rPr lang="en-US" dirty="0">
                <a:sym typeface="Source Sans Pro"/>
              </a:rPr>
              <a:t>Data-driven stock, </a:t>
            </a:r>
            <a:br>
              <a:rPr lang="en-US" dirty="0">
                <a:sym typeface="Source Sans Pro"/>
              </a:rPr>
            </a:br>
            <a:r>
              <a:rPr lang="en-US" dirty="0">
                <a:sym typeface="Source Sans Pro"/>
              </a:rPr>
              <a:t>inventory, ordering</a:t>
            </a:r>
          </a:p>
        </p:txBody>
      </p:sp>
      <p:sp>
        <p:nvSpPr>
          <p:cNvPr id="21" name="Text Placeholder 20">
            <a:extLst>
              <a:ext uri="{FF2B5EF4-FFF2-40B4-BE49-F238E27FC236}">
                <a16:creationId xmlns:a16="http://schemas.microsoft.com/office/drawing/2014/main" id="{74F56FF7-51F4-4573-8667-FD03CBEEB5B4}"/>
              </a:ext>
            </a:extLst>
          </p:cNvPr>
          <p:cNvSpPr>
            <a:spLocks noGrp="1"/>
          </p:cNvSpPr>
          <p:nvPr>
            <p:ph type="body" sz="quarter" idx="15"/>
          </p:nvPr>
        </p:nvSpPr>
        <p:spPr/>
        <p:txBody>
          <a:bodyPr/>
          <a:lstStyle/>
          <a:p>
            <a:r>
              <a:rPr lang="en-US" dirty="0">
                <a:sym typeface="Source Sans Pro"/>
              </a:rPr>
              <a:t>Assortment optimization</a:t>
            </a:r>
          </a:p>
        </p:txBody>
      </p:sp>
      <p:sp>
        <p:nvSpPr>
          <p:cNvPr id="22" name="Text Placeholder 21">
            <a:extLst>
              <a:ext uri="{FF2B5EF4-FFF2-40B4-BE49-F238E27FC236}">
                <a16:creationId xmlns:a16="http://schemas.microsoft.com/office/drawing/2014/main" id="{F02BDAEB-1FC3-4C1F-AC80-697B9CBCE4D4}"/>
              </a:ext>
            </a:extLst>
          </p:cNvPr>
          <p:cNvSpPr>
            <a:spLocks noGrp="1"/>
          </p:cNvSpPr>
          <p:nvPr>
            <p:ph type="body" sz="quarter" idx="16"/>
          </p:nvPr>
        </p:nvSpPr>
        <p:spPr/>
        <p:txBody>
          <a:bodyPr/>
          <a:lstStyle/>
          <a:p>
            <a:r>
              <a:rPr lang="en-US" dirty="0">
                <a:sym typeface="Source Sans Pro"/>
              </a:rPr>
              <a:t>Real-time pricing optimization</a:t>
            </a:r>
          </a:p>
        </p:txBody>
      </p:sp>
      <p:sp>
        <p:nvSpPr>
          <p:cNvPr id="52" name="Text Placeholder 51">
            <a:extLst>
              <a:ext uri="{FF2B5EF4-FFF2-40B4-BE49-F238E27FC236}">
                <a16:creationId xmlns:a16="http://schemas.microsoft.com/office/drawing/2014/main" id="{2E387BA0-76E2-4B90-8654-28424F28B765}"/>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 experience</a:t>
            </a:r>
          </a:p>
        </p:txBody>
      </p:sp>
      <p:sp>
        <p:nvSpPr>
          <p:cNvPr id="53" name="Text Placeholder 52">
            <a:extLst>
              <a:ext uri="{FF2B5EF4-FFF2-40B4-BE49-F238E27FC236}">
                <a16:creationId xmlns:a16="http://schemas.microsoft.com/office/drawing/2014/main" id="{74A7C9DC-CE62-4957-A9EA-A3FFA8D362B1}"/>
              </a:ext>
            </a:extLst>
          </p:cNvPr>
          <p:cNvSpPr>
            <a:spLocks noGrp="1"/>
          </p:cNvSpPr>
          <p:nvPr>
            <p:ph type="body" sz="quarter" idx="23"/>
          </p:nvPr>
        </p:nvSpPr>
        <p:spPr>
          <a:xfrm>
            <a:off x="2815630" y="6154108"/>
            <a:ext cx="1851471" cy="286232"/>
          </a:xfrm>
        </p:spPr>
        <p:txBody>
          <a:bodyPr/>
          <a:lstStyle/>
          <a:p>
            <a:r>
              <a:rPr lang="en-US" dirty="0">
                <a:sym typeface="Source Sans Pro"/>
              </a:rPr>
              <a:t>Improved consumer outcomes and increased revenue</a:t>
            </a:r>
          </a:p>
        </p:txBody>
      </p:sp>
      <p:sp>
        <p:nvSpPr>
          <p:cNvPr id="54" name="Text Placeholder 53">
            <a:extLst>
              <a:ext uri="{FF2B5EF4-FFF2-40B4-BE49-F238E27FC236}">
                <a16:creationId xmlns:a16="http://schemas.microsoft.com/office/drawing/2014/main" id="{54246E45-77FA-4322-8553-3D3863A3888D}"/>
              </a:ext>
            </a:extLst>
          </p:cNvPr>
          <p:cNvSpPr>
            <a:spLocks noGrp="1"/>
          </p:cNvSpPr>
          <p:nvPr>
            <p:ph type="body" sz="quarter" idx="24"/>
          </p:nvPr>
        </p:nvSpPr>
        <p:spPr>
          <a:xfrm>
            <a:off x="5088467" y="5572410"/>
            <a:ext cx="2006600" cy="867930"/>
          </a:xfrm>
        </p:spPr>
        <p:txBody>
          <a:bodyPr/>
          <a:lstStyle/>
          <a:p>
            <a:r>
              <a:rPr lang="en-US" dirty="0">
                <a:sym typeface="Source Sans Pro"/>
              </a:rPr>
              <a:t>Omni-channel shopping experience with machine learning</a:t>
            </a:r>
          </a:p>
        </p:txBody>
      </p:sp>
      <p:sp>
        <p:nvSpPr>
          <p:cNvPr id="55" name="Text Placeholder 54">
            <a:extLst>
              <a:ext uri="{FF2B5EF4-FFF2-40B4-BE49-F238E27FC236}">
                <a16:creationId xmlns:a16="http://schemas.microsoft.com/office/drawing/2014/main" id="{F849FDEF-FC4C-4C5D-B488-5EAA008B202A}"/>
              </a:ext>
            </a:extLst>
          </p:cNvPr>
          <p:cNvSpPr>
            <a:spLocks noGrp="1"/>
          </p:cNvSpPr>
          <p:nvPr>
            <p:ph type="body" sz="quarter" idx="25"/>
          </p:nvPr>
        </p:nvSpPr>
        <p:spPr>
          <a:xfrm>
            <a:off x="7524680" y="5766309"/>
            <a:ext cx="1851471" cy="674031"/>
          </a:xfrm>
        </p:spPr>
        <p:txBody>
          <a:bodyPr/>
          <a:lstStyle/>
          <a:p>
            <a:r>
              <a:rPr lang="en-US" dirty="0">
                <a:sym typeface="Source Sans Pro"/>
              </a:rPr>
              <a:t>Predictive</a:t>
            </a:r>
            <a:br>
              <a:rPr lang="en-US" dirty="0">
                <a:sym typeface="Source Sans Pro"/>
              </a:rPr>
            </a:br>
            <a:r>
              <a:rPr lang="en-US" dirty="0">
                <a:sym typeface="Source Sans Pro"/>
              </a:rPr>
              <a:t>analytics</a:t>
            </a:r>
            <a:br>
              <a:rPr lang="en-US" dirty="0">
                <a:sym typeface="Source Sans Pro"/>
              </a:rPr>
            </a:br>
            <a:r>
              <a:rPr lang="en-US" dirty="0">
                <a:sym typeface="Source Sans Pro"/>
              </a:rPr>
              <a:t>transforms growth</a:t>
            </a:r>
          </a:p>
        </p:txBody>
      </p:sp>
      <p:sp>
        <p:nvSpPr>
          <p:cNvPr id="56" name="Text Placeholder 55">
            <a:extLst>
              <a:ext uri="{FF2B5EF4-FFF2-40B4-BE49-F238E27FC236}">
                <a16:creationId xmlns:a16="http://schemas.microsoft.com/office/drawing/2014/main" id="{C46ED123-4F73-479C-834A-5025F45E096D}"/>
              </a:ext>
            </a:extLst>
          </p:cNvPr>
          <p:cNvSpPr>
            <a:spLocks noGrp="1"/>
          </p:cNvSpPr>
          <p:nvPr>
            <p:ph type="body" sz="quarter" idx="26"/>
          </p:nvPr>
        </p:nvSpPr>
        <p:spPr>
          <a:xfrm>
            <a:off x="9879205" y="6154108"/>
            <a:ext cx="1851471" cy="286232"/>
          </a:xfrm>
        </p:spPr>
        <p:txBody>
          <a:bodyPr/>
          <a:lstStyle/>
          <a:p>
            <a:r>
              <a:rPr lang="en-US" dirty="0">
                <a:sym typeface="Source Sans Pro"/>
              </a:rPr>
              <a:t>Improved consumer engagement with machine learning</a:t>
            </a:r>
          </a:p>
        </p:txBody>
      </p:sp>
      <p:sp>
        <p:nvSpPr>
          <p:cNvPr id="10" name="Text Placeholder 9">
            <a:extLst>
              <a:ext uri="{FF2B5EF4-FFF2-40B4-BE49-F238E27FC236}">
                <a16:creationId xmlns:a16="http://schemas.microsoft.com/office/drawing/2014/main" id="{29B9DC51-5109-408A-976D-7BE5DB799C93}"/>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Shopping history</a:t>
            </a:r>
          </a:p>
          <a:p>
            <a:r>
              <a:rPr lang="en-US" dirty="0">
                <a:sym typeface="Source Sans Pro"/>
              </a:rPr>
              <a:t>Online activity</a:t>
            </a:r>
          </a:p>
          <a:p>
            <a:r>
              <a:rPr lang="en-US" dirty="0">
                <a:sym typeface="Source Sans Pro"/>
              </a:rPr>
              <a:t>Social network analysis </a:t>
            </a:r>
          </a:p>
        </p:txBody>
      </p:sp>
      <p:sp>
        <p:nvSpPr>
          <p:cNvPr id="12" name="Text Placeholder 11">
            <a:extLst>
              <a:ext uri="{FF2B5EF4-FFF2-40B4-BE49-F238E27FC236}">
                <a16:creationId xmlns:a16="http://schemas.microsoft.com/office/drawing/2014/main" id="{5EC73785-0836-4E55-8F56-32B0E7B5EC06}"/>
              </a:ext>
            </a:extLst>
          </p:cNvPr>
          <p:cNvSpPr>
            <a:spLocks noGrp="1"/>
          </p:cNvSpPr>
          <p:nvPr>
            <p:ph type="body" sz="quarter" idx="28"/>
          </p:nvPr>
        </p:nvSpPr>
        <p:spPr/>
        <p:txBody>
          <a:bodyPr/>
          <a:lstStyle/>
          <a:p>
            <a:r>
              <a:rPr lang="en-US" dirty="0">
                <a:sym typeface="Source Sans Pro"/>
              </a:rPr>
              <a:t>Shopping history</a:t>
            </a:r>
          </a:p>
          <a:p>
            <a:r>
              <a:rPr lang="en-US" dirty="0">
                <a:sym typeface="Source Sans Pro"/>
              </a:rPr>
              <a:t>Online activity</a:t>
            </a:r>
          </a:p>
          <a:p>
            <a:r>
              <a:rPr lang="en-US" dirty="0">
                <a:sym typeface="Source Sans Pro"/>
              </a:rPr>
              <a:t>Floor plans</a:t>
            </a:r>
          </a:p>
          <a:p>
            <a:r>
              <a:rPr lang="en-US" dirty="0">
                <a:sym typeface="Source Sans Pro"/>
              </a:rPr>
              <a:t>App data</a:t>
            </a:r>
          </a:p>
        </p:txBody>
      </p:sp>
      <p:sp>
        <p:nvSpPr>
          <p:cNvPr id="13" name="Text Placeholder 12">
            <a:extLst>
              <a:ext uri="{FF2B5EF4-FFF2-40B4-BE49-F238E27FC236}">
                <a16:creationId xmlns:a16="http://schemas.microsoft.com/office/drawing/2014/main" id="{22D3CDEA-46D7-4FFF-985C-90A4477E9350}"/>
              </a:ext>
            </a:extLst>
          </p:cNvPr>
          <p:cNvSpPr>
            <a:spLocks noGrp="1"/>
          </p:cNvSpPr>
          <p:nvPr>
            <p:ph type="body" sz="quarter" idx="30"/>
          </p:nvPr>
        </p:nvSpPr>
        <p:spPr/>
        <p:txBody>
          <a:bodyPr/>
          <a:lstStyle/>
          <a:p>
            <a:r>
              <a:rPr lang="en-US" dirty="0">
                <a:sym typeface="Source Sans Pro"/>
              </a:rPr>
              <a:t>Demographics</a:t>
            </a:r>
          </a:p>
          <a:p>
            <a:r>
              <a:rPr lang="en-US" dirty="0">
                <a:sym typeface="Source Sans Pro"/>
              </a:rPr>
              <a:t>Buyer perception</a:t>
            </a:r>
          </a:p>
          <a:p>
            <a:r>
              <a:rPr lang="en-US" dirty="0">
                <a:sym typeface="Source Sans Pro"/>
              </a:rPr>
              <a:t>Consumer research</a:t>
            </a:r>
          </a:p>
          <a:p>
            <a:r>
              <a:rPr lang="en-US" dirty="0">
                <a:sym typeface="Source Sans Pro"/>
              </a:rPr>
              <a:t>Market/competitive analysis</a:t>
            </a:r>
          </a:p>
        </p:txBody>
      </p:sp>
      <p:sp>
        <p:nvSpPr>
          <p:cNvPr id="14" name="Text Placeholder 13">
            <a:extLst>
              <a:ext uri="{FF2B5EF4-FFF2-40B4-BE49-F238E27FC236}">
                <a16:creationId xmlns:a16="http://schemas.microsoft.com/office/drawing/2014/main" id="{344AAE3E-7478-48F3-86DB-84F78D36E595}"/>
              </a:ext>
            </a:extLst>
          </p:cNvPr>
          <p:cNvSpPr>
            <a:spLocks noGrp="1"/>
          </p:cNvSpPr>
          <p:nvPr>
            <p:ph type="body" sz="quarter" idx="31"/>
          </p:nvPr>
        </p:nvSpPr>
        <p:spPr/>
        <p:txBody>
          <a:bodyPr/>
          <a:lstStyle/>
          <a:p>
            <a:r>
              <a:rPr lang="en-US" dirty="0">
                <a:sym typeface="Source Sans Pro"/>
              </a:rPr>
              <a:t>Historical sales data</a:t>
            </a:r>
          </a:p>
          <a:p>
            <a:r>
              <a:rPr lang="en-US" dirty="0">
                <a:sym typeface="Source Sans Pro"/>
              </a:rPr>
              <a:t>Price scheduling</a:t>
            </a:r>
          </a:p>
          <a:p>
            <a:r>
              <a:rPr lang="en-US" dirty="0">
                <a:sym typeface="Source Sans Pro"/>
              </a:rPr>
              <a:t>Segment level price changes </a:t>
            </a:r>
          </a:p>
        </p:txBody>
      </p:sp>
      <p:sp>
        <p:nvSpPr>
          <p:cNvPr id="15" name="Text Placeholder 14">
            <a:extLst>
              <a:ext uri="{FF2B5EF4-FFF2-40B4-BE49-F238E27FC236}">
                <a16:creationId xmlns:a16="http://schemas.microsoft.com/office/drawing/2014/main" id="{A4B38820-B6A3-4824-9228-2A76A761F441}"/>
              </a:ext>
            </a:extLst>
          </p:cNvPr>
          <p:cNvSpPr>
            <a:spLocks noGrp="1"/>
          </p:cNvSpPr>
          <p:nvPr>
            <p:ph type="body" sz="quarter" idx="36"/>
          </p:nvPr>
        </p:nvSpPr>
        <p:spPr/>
        <p:txBody>
          <a:bodyPr/>
          <a:lstStyle/>
          <a:p>
            <a:r>
              <a:rPr lang="en-US" dirty="0">
                <a:sym typeface="Source Sans Pro Light"/>
              </a:rPr>
              <a:t>Customer 360/consumer personalization</a:t>
            </a:r>
          </a:p>
          <a:p>
            <a:r>
              <a:rPr lang="en-US" dirty="0">
                <a:sym typeface="Source Sans Pro Light"/>
              </a:rPr>
              <a:t>Right product, promotion, at right time</a:t>
            </a:r>
          </a:p>
          <a:p>
            <a:r>
              <a:rPr lang="en-US" dirty="0">
                <a:sym typeface="Source Sans Pro Light"/>
              </a:rPr>
              <a:t>Multi-channel promotion</a:t>
            </a:r>
          </a:p>
        </p:txBody>
      </p:sp>
      <p:sp>
        <p:nvSpPr>
          <p:cNvPr id="16" name="Text Placeholder 15">
            <a:extLst>
              <a:ext uri="{FF2B5EF4-FFF2-40B4-BE49-F238E27FC236}">
                <a16:creationId xmlns:a16="http://schemas.microsoft.com/office/drawing/2014/main" id="{97B5097E-3A72-44DE-A573-0C5DF3281FBA}"/>
              </a:ext>
            </a:extLst>
          </p:cNvPr>
          <p:cNvSpPr>
            <a:spLocks noGrp="1"/>
          </p:cNvSpPr>
          <p:nvPr>
            <p:ph type="body" sz="quarter" idx="37"/>
          </p:nvPr>
        </p:nvSpPr>
        <p:spPr/>
        <p:txBody>
          <a:bodyPr/>
          <a:lstStyle/>
          <a:p>
            <a:r>
              <a:rPr lang="en-US" dirty="0">
                <a:sym typeface="Source Sans Pro Light"/>
              </a:rPr>
              <a:t>Path to purchase</a:t>
            </a:r>
          </a:p>
          <a:p>
            <a:r>
              <a:rPr lang="en-US" dirty="0">
                <a:sym typeface="Source Sans Pro Light"/>
              </a:rPr>
              <a:t>In-store experience</a:t>
            </a:r>
          </a:p>
          <a:p>
            <a:r>
              <a:rPr lang="en-US" dirty="0">
                <a:sym typeface="Source Sans Pro Light"/>
              </a:rPr>
              <a:t>Workforce and manpower optimization</a:t>
            </a:r>
          </a:p>
        </p:txBody>
      </p:sp>
      <p:sp>
        <p:nvSpPr>
          <p:cNvPr id="17" name="Text Placeholder 16">
            <a:extLst>
              <a:ext uri="{FF2B5EF4-FFF2-40B4-BE49-F238E27FC236}">
                <a16:creationId xmlns:a16="http://schemas.microsoft.com/office/drawing/2014/main" id="{8A0254BC-C95C-4517-91F4-1C48E714B6BA}"/>
              </a:ext>
            </a:extLst>
          </p:cNvPr>
          <p:cNvSpPr>
            <a:spLocks noGrp="1"/>
          </p:cNvSpPr>
          <p:nvPr>
            <p:ph type="body" sz="quarter" idx="38"/>
          </p:nvPr>
        </p:nvSpPr>
        <p:spPr/>
        <p:txBody>
          <a:bodyPr/>
          <a:lstStyle/>
          <a:p>
            <a:r>
              <a:rPr lang="en-US" dirty="0">
                <a:sym typeface="Source Sans Pro Light"/>
              </a:rPr>
              <a:t>Predict inventory positions and distribution</a:t>
            </a:r>
          </a:p>
          <a:p>
            <a:r>
              <a:rPr lang="en-US" dirty="0">
                <a:sym typeface="Source Sans Pro Light"/>
              </a:rPr>
              <a:t>Fraud detection </a:t>
            </a:r>
          </a:p>
          <a:p>
            <a:r>
              <a:rPr lang="en-US" dirty="0">
                <a:sym typeface="Source Sans Pro Light"/>
              </a:rPr>
              <a:t>Market basket analysis</a:t>
            </a:r>
          </a:p>
        </p:txBody>
      </p:sp>
      <p:sp>
        <p:nvSpPr>
          <p:cNvPr id="23" name="Text Placeholder 22">
            <a:extLst>
              <a:ext uri="{FF2B5EF4-FFF2-40B4-BE49-F238E27FC236}">
                <a16:creationId xmlns:a16="http://schemas.microsoft.com/office/drawing/2014/main" id="{6A2610C8-684B-4BCD-B0C7-1530D02AFC58}"/>
              </a:ext>
            </a:extLst>
          </p:cNvPr>
          <p:cNvSpPr>
            <a:spLocks noGrp="1"/>
          </p:cNvSpPr>
          <p:nvPr>
            <p:ph type="body" sz="quarter" idx="39"/>
          </p:nvPr>
        </p:nvSpPr>
        <p:spPr/>
        <p:txBody>
          <a:bodyPr/>
          <a:lstStyle/>
          <a:p>
            <a:r>
              <a:rPr lang="en-US" dirty="0">
                <a:sym typeface="Source Sans Pro Light"/>
              </a:rPr>
              <a:t>Economic modelling</a:t>
            </a:r>
          </a:p>
          <a:p>
            <a:r>
              <a:rPr lang="en-US" dirty="0">
                <a:sym typeface="Source Sans Pro Light"/>
              </a:rPr>
              <a:t>Optimization for foot traffic, Online interactions</a:t>
            </a:r>
          </a:p>
          <a:p>
            <a:r>
              <a:rPr lang="en-US" dirty="0">
                <a:sym typeface="Source Sans Pro Light"/>
              </a:rPr>
              <a:t>Flat and declining categories</a:t>
            </a:r>
          </a:p>
        </p:txBody>
      </p:sp>
      <p:sp>
        <p:nvSpPr>
          <p:cNvPr id="24" name="Text Placeholder 23">
            <a:extLst>
              <a:ext uri="{FF2B5EF4-FFF2-40B4-BE49-F238E27FC236}">
                <a16:creationId xmlns:a16="http://schemas.microsoft.com/office/drawing/2014/main" id="{A8E57B91-405F-4EFB-9B6B-7BD7BB26345F}"/>
              </a:ext>
            </a:extLst>
          </p:cNvPr>
          <p:cNvSpPr>
            <a:spLocks noGrp="1"/>
          </p:cNvSpPr>
          <p:nvPr>
            <p:ph type="body" sz="quarter" idx="40"/>
          </p:nvPr>
        </p:nvSpPr>
        <p:spPr/>
        <p:txBody>
          <a:bodyPr/>
          <a:lstStyle/>
          <a:p>
            <a:r>
              <a:rPr lang="en-US" dirty="0">
                <a:sym typeface="Source Sans Pro Light"/>
              </a:rPr>
              <a:t>Demand-elasticity</a:t>
            </a:r>
          </a:p>
          <a:p>
            <a:r>
              <a:rPr lang="en-US" dirty="0">
                <a:sym typeface="Source Sans Pro Light"/>
              </a:rPr>
              <a:t>Personal pricing schemes</a:t>
            </a:r>
          </a:p>
          <a:p>
            <a:r>
              <a:rPr lang="en-US" dirty="0">
                <a:sym typeface="Source Sans Pro Light"/>
              </a:rPr>
              <a:t>Promotion events</a:t>
            </a:r>
          </a:p>
          <a:p>
            <a:r>
              <a:rPr lang="en-US" dirty="0">
                <a:sym typeface="Source Sans Pro Light"/>
              </a:rPr>
              <a:t>Multi-channel engagement</a:t>
            </a:r>
          </a:p>
        </p:txBody>
      </p:sp>
      <p:sp>
        <p:nvSpPr>
          <p:cNvPr id="25" name="Text Placeholder 24">
            <a:extLst>
              <a:ext uri="{FF2B5EF4-FFF2-40B4-BE49-F238E27FC236}">
                <a16:creationId xmlns:a16="http://schemas.microsoft.com/office/drawing/2014/main" id="{9EDAEC18-93D0-4A9F-98A9-186257F59A47}"/>
              </a:ext>
            </a:extLst>
          </p:cNvPr>
          <p:cNvSpPr>
            <a:spLocks noGrp="1"/>
          </p:cNvSpPr>
          <p:nvPr>
            <p:ph type="body" sz="quarter" idx="41"/>
          </p:nvPr>
        </p:nvSpPr>
        <p:spPr/>
        <p:txBody>
          <a:bodyPr/>
          <a:lstStyle/>
          <a:p>
            <a:r>
              <a:rPr lang="en-US" dirty="0">
                <a:sym typeface="Source Sans Pro"/>
              </a:rPr>
              <a:t>Demand plans</a:t>
            </a:r>
          </a:p>
          <a:p>
            <a:r>
              <a:rPr lang="en-US" dirty="0">
                <a:sym typeface="Source Sans Pro"/>
              </a:rPr>
              <a:t>Forecasts</a:t>
            </a:r>
          </a:p>
          <a:p>
            <a:r>
              <a:rPr lang="en-US" dirty="0">
                <a:sym typeface="Source Sans Pro"/>
              </a:rPr>
              <a:t>Sales history</a:t>
            </a:r>
          </a:p>
          <a:p>
            <a:r>
              <a:rPr lang="en-US" dirty="0">
                <a:sym typeface="Source Sans Pro"/>
              </a:rPr>
              <a:t>Trends</a:t>
            </a:r>
          </a:p>
          <a:p>
            <a:r>
              <a:rPr lang="en-US" dirty="0">
                <a:sym typeface="Source Sans Pro"/>
              </a:rPr>
              <a:t>Local events/weather patterns</a:t>
            </a:r>
          </a:p>
        </p:txBody>
      </p:sp>
      <p:sp>
        <p:nvSpPr>
          <p:cNvPr id="26" name="Text Placeholder 25">
            <a:extLst>
              <a:ext uri="{FF2B5EF4-FFF2-40B4-BE49-F238E27FC236}">
                <a16:creationId xmlns:a16="http://schemas.microsoft.com/office/drawing/2014/main" id="{F82D8561-719A-4C78-A703-B2CBA83B0CEA}"/>
              </a:ext>
            </a:extLst>
          </p:cNvPr>
          <p:cNvSpPr>
            <a:spLocks noGrp="1"/>
          </p:cNvSpPr>
          <p:nvPr>
            <p:ph type="body" sz="quarter" idx="42"/>
          </p:nvPr>
        </p:nvSpPr>
        <p:spPr>
          <a:xfrm>
            <a:off x="460375" y="1118054"/>
            <a:ext cx="1852201" cy="369332"/>
          </a:xfrm>
        </p:spPr>
        <p:txBody>
          <a:bodyPr/>
          <a:lstStyle/>
          <a:p>
            <a:r>
              <a:rPr lang="en-US" dirty="0">
                <a:sym typeface="Source Sans Pro"/>
              </a:rPr>
              <a:t>Recommendation</a:t>
            </a:r>
            <a:br>
              <a:rPr lang="en-US" dirty="0">
                <a:sym typeface="Source Sans Pro"/>
              </a:rPr>
            </a:br>
            <a:r>
              <a:rPr lang="en-US" dirty="0">
                <a:sym typeface="Source Sans Pro"/>
              </a:rPr>
              <a:t>engine</a:t>
            </a:r>
          </a:p>
        </p:txBody>
      </p:sp>
      <p:sp>
        <p:nvSpPr>
          <p:cNvPr id="27" name="Text Placeholder 26">
            <a:extLst>
              <a:ext uri="{FF2B5EF4-FFF2-40B4-BE49-F238E27FC236}">
                <a16:creationId xmlns:a16="http://schemas.microsoft.com/office/drawing/2014/main" id="{079849FD-DD3A-4A2B-A90F-2A3BDEB6BFEC}"/>
              </a:ext>
            </a:extLst>
          </p:cNvPr>
          <p:cNvSpPr>
            <a:spLocks noGrp="1"/>
          </p:cNvSpPr>
          <p:nvPr>
            <p:ph type="body" sz="quarter" idx="43"/>
          </p:nvPr>
        </p:nvSpPr>
        <p:spPr/>
        <p:txBody>
          <a:bodyPr/>
          <a:lstStyle/>
          <a:p>
            <a:r>
              <a:rPr lang="en-US" dirty="0">
                <a:sym typeface="Source Sans Pro"/>
              </a:rPr>
              <a:t>Effective customer engagement</a:t>
            </a:r>
          </a:p>
        </p:txBody>
      </p:sp>
      <p:sp>
        <p:nvSpPr>
          <p:cNvPr id="28" name="Text Placeholder 27">
            <a:extLst>
              <a:ext uri="{FF2B5EF4-FFF2-40B4-BE49-F238E27FC236}">
                <a16:creationId xmlns:a16="http://schemas.microsoft.com/office/drawing/2014/main" id="{23B11030-641D-4EE4-A3A5-4B1B811B633F}"/>
              </a:ext>
            </a:extLst>
          </p:cNvPr>
          <p:cNvSpPr>
            <a:spLocks noGrp="1"/>
          </p:cNvSpPr>
          <p:nvPr>
            <p:ph type="body" sz="quarter" idx="44"/>
          </p:nvPr>
        </p:nvSpPr>
        <p:spPr>
          <a:xfrm>
            <a:off x="5170155" y="1118054"/>
            <a:ext cx="1852201" cy="369332"/>
          </a:xfrm>
        </p:spPr>
        <p:txBody>
          <a:bodyPr/>
          <a:lstStyle/>
          <a:p>
            <a:r>
              <a:rPr lang="en-US" dirty="0">
                <a:sym typeface="Source Sans Pro"/>
              </a:rPr>
              <a:t>Inventory</a:t>
            </a:r>
            <a:br>
              <a:rPr lang="en-US" dirty="0">
                <a:sym typeface="Source Sans Pro"/>
              </a:rPr>
            </a:br>
            <a:r>
              <a:rPr lang="en-US" dirty="0">
                <a:sym typeface="Source Sans Pro"/>
              </a:rPr>
              <a:t>optimization</a:t>
            </a:r>
          </a:p>
        </p:txBody>
      </p:sp>
      <p:sp>
        <p:nvSpPr>
          <p:cNvPr id="29" name="Text Placeholder 28">
            <a:extLst>
              <a:ext uri="{FF2B5EF4-FFF2-40B4-BE49-F238E27FC236}">
                <a16:creationId xmlns:a16="http://schemas.microsoft.com/office/drawing/2014/main" id="{F10D46F9-C268-4562-BCC9-0E3A1F6A8C78}"/>
              </a:ext>
            </a:extLst>
          </p:cNvPr>
          <p:cNvSpPr>
            <a:spLocks noGrp="1"/>
          </p:cNvSpPr>
          <p:nvPr>
            <p:ph type="body" sz="quarter" idx="45"/>
          </p:nvPr>
        </p:nvSpPr>
        <p:spPr>
          <a:xfrm>
            <a:off x="7520626" y="1118054"/>
            <a:ext cx="1852201" cy="369332"/>
          </a:xfrm>
        </p:spPr>
        <p:txBody>
          <a:bodyPr/>
          <a:lstStyle/>
          <a:p>
            <a:r>
              <a:rPr lang="en-US" dirty="0">
                <a:sym typeface="Source Sans Pro"/>
              </a:rPr>
              <a:t>Inventory</a:t>
            </a:r>
            <a:br>
              <a:rPr lang="en-US" dirty="0">
                <a:sym typeface="Source Sans Pro"/>
              </a:rPr>
            </a:br>
            <a:r>
              <a:rPr lang="en-US" dirty="0">
                <a:sym typeface="Source Sans Pro"/>
              </a:rPr>
              <a:t>allocation</a:t>
            </a:r>
          </a:p>
        </p:txBody>
      </p:sp>
      <p:sp>
        <p:nvSpPr>
          <p:cNvPr id="30" name="Text Placeholder 29">
            <a:extLst>
              <a:ext uri="{FF2B5EF4-FFF2-40B4-BE49-F238E27FC236}">
                <a16:creationId xmlns:a16="http://schemas.microsoft.com/office/drawing/2014/main" id="{872AE9D4-539C-4317-8423-69A65993887E}"/>
              </a:ext>
            </a:extLst>
          </p:cNvPr>
          <p:cNvSpPr>
            <a:spLocks noGrp="1"/>
          </p:cNvSpPr>
          <p:nvPr>
            <p:ph type="body" sz="quarter" idx="46"/>
          </p:nvPr>
        </p:nvSpPr>
        <p:spPr>
          <a:xfrm>
            <a:off x="9876128" y="1118054"/>
            <a:ext cx="1852201" cy="369332"/>
          </a:xfrm>
        </p:spPr>
        <p:txBody>
          <a:bodyPr/>
          <a:lstStyle/>
          <a:p>
            <a:r>
              <a:rPr lang="en-US" dirty="0">
                <a:sym typeface="Source Sans Pro"/>
              </a:rPr>
              <a:t>Consumer</a:t>
            </a:r>
            <a:br>
              <a:rPr lang="en-US" dirty="0">
                <a:sym typeface="Source Sans Pro"/>
              </a:rPr>
            </a:br>
            <a:r>
              <a:rPr lang="en-US" dirty="0">
                <a:sym typeface="Source Sans Pro"/>
              </a:rPr>
              <a:t>engagement</a:t>
            </a:r>
          </a:p>
        </p:txBody>
      </p:sp>
      <p:sp>
        <p:nvSpPr>
          <p:cNvPr id="741" name="Shape 741"/>
          <p:cNvSpPr/>
          <p:nvPr/>
        </p:nvSpPr>
        <p:spPr>
          <a:xfrm>
            <a:off x="314961" y="4726653"/>
            <a:ext cx="2240280" cy="6052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46" name="Shape 746"/>
          <p:cNvSpPr/>
          <p:nvPr/>
        </p:nvSpPr>
        <p:spPr>
          <a:xfrm>
            <a:off x="2668851" y="4726653"/>
            <a:ext cx="2240280" cy="6052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50" name="Shape 750"/>
          <p:cNvSpPr/>
          <p:nvPr/>
        </p:nvSpPr>
        <p:spPr>
          <a:xfrm>
            <a:off x="7376631" y="4726653"/>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56" name="Shape 756"/>
          <p:cNvSpPr/>
          <p:nvPr/>
        </p:nvSpPr>
        <p:spPr>
          <a:xfrm>
            <a:off x="9730521" y="4736292"/>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60" name="Shape 760"/>
          <p:cNvSpPr/>
          <p:nvPr/>
        </p:nvSpPr>
        <p:spPr>
          <a:xfrm>
            <a:off x="5022741" y="4726653"/>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grpSp>
        <p:nvGrpSpPr>
          <p:cNvPr id="88" name="Group 87">
            <a:extLst>
              <a:ext uri="{FF2B5EF4-FFF2-40B4-BE49-F238E27FC236}">
                <a16:creationId xmlns:a16="http://schemas.microsoft.com/office/drawing/2014/main" id="{DDEB747E-B700-4F85-AB51-C491181F9E89}"/>
              </a:ext>
            </a:extLst>
          </p:cNvPr>
          <p:cNvGrpSpPr/>
          <p:nvPr/>
        </p:nvGrpSpPr>
        <p:grpSpPr>
          <a:xfrm>
            <a:off x="5926400" y="3032125"/>
            <a:ext cx="338979" cy="314766"/>
            <a:chOff x="4292428" y="1117548"/>
            <a:chExt cx="732328" cy="680018"/>
          </a:xfrm>
        </p:grpSpPr>
        <p:sp>
          <p:nvSpPr>
            <p:cNvPr id="89" name="Freeform 13">
              <a:extLst>
                <a:ext uri="{FF2B5EF4-FFF2-40B4-BE49-F238E27FC236}">
                  <a16:creationId xmlns:a16="http://schemas.microsoft.com/office/drawing/2014/main" id="{1823EE74-A71A-4F48-87BE-4FC2985A3214}"/>
                </a:ext>
              </a:extLst>
            </p:cNvPr>
            <p:cNvSpPr>
              <a:spLocks noEditPoints="1"/>
            </p:cNvSpPr>
            <p:nvPr/>
          </p:nvSpPr>
          <p:spPr bwMode="auto">
            <a:xfrm>
              <a:off x="4292428" y="1117548"/>
              <a:ext cx="732328" cy="68001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sq">
              <a:solidFill>
                <a:srgbClr val="000000"/>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B2A0C7CC-8828-4621-ACAD-1C4202753DD9}"/>
                </a:ext>
              </a:extLst>
            </p:cNvPr>
            <p:cNvGrpSpPr/>
            <p:nvPr/>
          </p:nvGrpSpPr>
          <p:grpSpPr>
            <a:xfrm>
              <a:off x="4841421" y="1135797"/>
              <a:ext cx="130135" cy="499780"/>
              <a:chOff x="4841421" y="1135797"/>
              <a:chExt cx="130135" cy="499780"/>
            </a:xfrm>
          </p:grpSpPr>
          <p:sp>
            <p:nvSpPr>
              <p:cNvPr id="91" name="Rectangle 90">
                <a:extLst>
                  <a:ext uri="{FF2B5EF4-FFF2-40B4-BE49-F238E27FC236}">
                    <a16:creationId xmlns:a16="http://schemas.microsoft.com/office/drawing/2014/main" id="{C8A83751-E1CE-4D76-828F-188C24DDD8AB}"/>
                  </a:ext>
                </a:extLst>
              </p:cNvPr>
              <p:cNvSpPr/>
              <p:nvPr/>
            </p:nvSpPr>
            <p:spPr bwMode="auto">
              <a:xfrm>
                <a:off x="4841421" y="1505442"/>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2" name="Rectangle 91">
                <a:extLst>
                  <a:ext uri="{FF2B5EF4-FFF2-40B4-BE49-F238E27FC236}">
                    <a16:creationId xmlns:a16="http://schemas.microsoft.com/office/drawing/2014/main" id="{93DC11B2-41DE-41E8-85E0-52C2A7153181}"/>
                  </a:ext>
                </a:extLst>
              </p:cNvPr>
              <p:cNvSpPr/>
              <p:nvPr/>
            </p:nvSpPr>
            <p:spPr bwMode="auto">
              <a:xfrm>
                <a:off x="4841421" y="1320620"/>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Rectangle 92">
                <a:extLst>
                  <a:ext uri="{FF2B5EF4-FFF2-40B4-BE49-F238E27FC236}">
                    <a16:creationId xmlns:a16="http://schemas.microsoft.com/office/drawing/2014/main" id="{CB377372-7478-4C62-91F2-B88552589B99}"/>
                  </a:ext>
                </a:extLst>
              </p:cNvPr>
              <p:cNvSpPr/>
              <p:nvPr/>
            </p:nvSpPr>
            <p:spPr bwMode="auto">
              <a:xfrm>
                <a:off x="4841421" y="1135797"/>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94" name="Group 93">
            <a:extLst>
              <a:ext uri="{FF2B5EF4-FFF2-40B4-BE49-F238E27FC236}">
                <a16:creationId xmlns:a16="http://schemas.microsoft.com/office/drawing/2014/main" id="{C4D376C8-7C02-4184-94D0-D4FC440456CE}"/>
              </a:ext>
            </a:extLst>
          </p:cNvPr>
          <p:cNvGrpSpPr/>
          <p:nvPr/>
        </p:nvGrpSpPr>
        <p:grpSpPr>
          <a:xfrm>
            <a:off x="1242136" y="3030159"/>
            <a:ext cx="330764" cy="318698"/>
            <a:chOff x="1980747" y="1770226"/>
            <a:chExt cx="494994" cy="476937"/>
          </a:xfrm>
        </p:grpSpPr>
        <p:sp>
          <p:nvSpPr>
            <p:cNvPr id="95" name="mail">
              <a:extLst>
                <a:ext uri="{FF2B5EF4-FFF2-40B4-BE49-F238E27FC236}">
                  <a16:creationId xmlns:a16="http://schemas.microsoft.com/office/drawing/2014/main" id="{8DAE1E4A-9E10-4AC7-A5F9-A11028928817}"/>
                </a:ext>
              </a:extLst>
            </p:cNvPr>
            <p:cNvSpPr>
              <a:spLocks noChangeAspect="1" noEditPoints="1"/>
            </p:cNvSpPr>
            <p:nvPr/>
          </p:nvSpPr>
          <p:spPr bwMode="auto">
            <a:xfrm>
              <a:off x="1980747" y="1770226"/>
              <a:ext cx="430080" cy="258047"/>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A7BB9ADB-5693-4A9E-801B-A8E12D5160AF}"/>
                </a:ext>
              </a:extLst>
            </p:cNvPr>
            <p:cNvGrpSpPr/>
            <p:nvPr/>
          </p:nvGrpSpPr>
          <p:grpSpPr>
            <a:xfrm>
              <a:off x="2254051" y="1888779"/>
              <a:ext cx="221690" cy="358384"/>
              <a:chOff x="4265858" y="1346201"/>
              <a:chExt cx="3174092" cy="5131228"/>
            </a:xfrm>
            <a:solidFill>
              <a:schemeClr val="bg1"/>
            </a:solidFill>
          </p:grpSpPr>
          <p:sp>
            <p:nvSpPr>
              <p:cNvPr id="97" name="Freeform 5">
                <a:extLst>
                  <a:ext uri="{FF2B5EF4-FFF2-40B4-BE49-F238E27FC236}">
                    <a16:creationId xmlns:a16="http://schemas.microsoft.com/office/drawing/2014/main" id="{DE8E8B1C-4CA1-42B8-8E85-105125CE7BCB}"/>
                  </a:ext>
                </a:extLst>
              </p:cNvPr>
              <p:cNvSpPr>
                <a:spLocks noEditPoints="1"/>
              </p:cNvSpPr>
              <p:nvPr/>
            </p:nvSpPr>
            <p:spPr bwMode="auto">
              <a:xfrm>
                <a:off x="4265858" y="1346201"/>
                <a:ext cx="3174092" cy="5131228"/>
              </a:xfrm>
              <a:custGeom>
                <a:avLst/>
                <a:gdLst>
                  <a:gd name="T0" fmla="*/ 2260 w 2260"/>
                  <a:gd name="T1" fmla="*/ 1130 h 3656"/>
                  <a:gd name="T2" fmla="*/ 1130 w 2260"/>
                  <a:gd name="T3" fmla="*/ 0 h 3656"/>
                  <a:gd name="T4" fmla="*/ 0 w 2260"/>
                  <a:gd name="T5" fmla="*/ 1130 h 3656"/>
                  <a:gd name="T6" fmla="*/ 1130 w 2260"/>
                  <a:gd name="T7" fmla="*/ 2260 h 3656"/>
                  <a:gd name="T8" fmla="*/ 2260 w 2260"/>
                  <a:gd name="T9" fmla="*/ 1130 h 3656"/>
                  <a:gd name="T10" fmla="*/ 254 w 2260"/>
                  <a:gd name="T11" fmla="*/ 1856 h 3656"/>
                  <a:gd name="T12" fmla="*/ 254 w 2260"/>
                  <a:gd name="T13" fmla="*/ 3656 h 3656"/>
                  <a:gd name="T14" fmla="*/ 1126 w 2260"/>
                  <a:gd name="T15" fmla="*/ 3252 h 3656"/>
                  <a:gd name="T16" fmla="*/ 2006 w 2260"/>
                  <a:gd name="T17" fmla="*/ 3656 h 3656"/>
                  <a:gd name="T18" fmla="*/ 2006 w 2260"/>
                  <a:gd name="T1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0" h="3656">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grpFill/>
              <a:ln w="12700" cap="flat">
                <a:solidFill>
                  <a:srgbClr val="00000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C46266D2-F4FA-4F66-A936-776E3078BA3F}"/>
                  </a:ext>
                </a:extLst>
              </p:cNvPr>
              <p:cNvSpPr/>
              <p:nvPr/>
            </p:nvSpPr>
            <p:spPr bwMode="auto">
              <a:xfrm>
                <a:off x="5174363" y="2278445"/>
                <a:ext cx="1410992" cy="1126498"/>
              </a:xfrm>
              <a:custGeom>
                <a:avLst/>
                <a:gdLst>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943408 w 1410992"/>
                  <a:gd name="connsiteY4" fmla="*/ 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1034848 w 1410992"/>
                  <a:gd name="connsiteY4" fmla="*/ 9144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0" fmla="*/ 1410992 w 1410992"/>
                  <a:gd name="connsiteY0" fmla="*/ 0 h 1126498"/>
                  <a:gd name="connsiteX1" fmla="*/ 467585 w 1410992"/>
                  <a:gd name="connsiteY1" fmla="*/ 1126498 h 1126498"/>
                  <a:gd name="connsiteX2" fmla="*/ 0 w 1410992"/>
                  <a:gd name="connsiteY2" fmla="*/ 734911 h 1126498"/>
                </a:gdLst>
                <a:ahLst/>
                <a:cxnLst>
                  <a:cxn ang="0">
                    <a:pos x="connsiteX0" y="connsiteY0"/>
                  </a:cxn>
                  <a:cxn ang="0">
                    <a:pos x="connsiteX1" y="connsiteY1"/>
                  </a:cxn>
                  <a:cxn ang="0">
                    <a:pos x="connsiteX2" y="connsiteY2"/>
                  </a:cxn>
                </a:cxnLst>
                <a:rect l="l" t="t" r="r" b="b"/>
                <a:pathLst>
                  <a:path w="1410992" h="1126498">
                    <a:moveTo>
                      <a:pt x="1410992" y="0"/>
                    </a:moveTo>
                    <a:lnTo>
                      <a:pt x="467585" y="1126498"/>
                    </a:lnTo>
                    <a:lnTo>
                      <a:pt x="0" y="734911"/>
                    </a:lnTo>
                  </a:path>
                </a:pathLst>
              </a:custGeom>
              <a:grp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2826BA72-A287-471A-98E9-4021084BED1C}"/>
              </a:ext>
            </a:extLst>
          </p:cNvPr>
          <p:cNvGrpSpPr/>
          <p:nvPr/>
        </p:nvGrpSpPr>
        <p:grpSpPr>
          <a:xfrm>
            <a:off x="8278186" y="3025895"/>
            <a:ext cx="325670" cy="327227"/>
            <a:chOff x="10996134" y="3858497"/>
            <a:chExt cx="603504" cy="606390"/>
          </a:xfrm>
        </p:grpSpPr>
        <p:grpSp>
          <p:nvGrpSpPr>
            <p:cNvPr id="100" name="Group 99">
              <a:extLst>
                <a:ext uri="{FF2B5EF4-FFF2-40B4-BE49-F238E27FC236}">
                  <a16:creationId xmlns:a16="http://schemas.microsoft.com/office/drawing/2014/main" id="{F86C23F9-5BAF-4FE3-A11A-6894087D74B0}"/>
                </a:ext>
              </a:extLst>
            </p:cNvPr>
            <p:cNvGrpSpPr/>
            <p:nvPr/>
          </p:nvGrpSpPr>
          <p:grpSpPr>
            <a:xfrm>
              <a:off x="11079638" y="4178188"/>
              <a:ext cx="214291" cy="213984"/>
              <a:chOff x="-2627313" y="-174625"/>
              <a:chExt cx="2216150" cy="2212975"/>
            </a:xfrm>
          </p:grpSpPr>
          <p:sp>
            <p:nvSpPr>
              <p:cNvPr id="123" name="Freeform 5">
                <a:extLst>
                  <a:ext uri="{FF2B5EF4-FFF2-40B4-BE49-F238E27FC236}">
                    <a16:creationId xmlns:a16="http://schemas.microsoft.com/office/drawing/2014/main" id="{A498D7DD-F0E9-4A02-BC1B-D8A7FB95E208}"/>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24" name="Freeform 6">
                <a:extLst>
                  <a:ext uri="{FF2B5EF4-FFF2-40B4-BE49-F238E27FC236}">
                    <a16:creationId xmlns:a16="http://schemas.microsoft.com/office/drawing/2014/main" id="{4031D2E8-7276-40BA-94BF-99491005FEAA}"/>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25" name="Line 7">
                <a:extLst>
                  <a:ext uri="{FF2B5EF4-FFF2-40B4-BE49-F238E27FC236}">
                    <a16:creationId xmlns:a16="http://schemas.microsoft.com/office/drawing/2014/main" id="{398213A6-9ADC-4E2D-A809-B34CD2E0D2B4}"/>
                  </a:ext>
                </a:extLst>
              </p:cNvPr>
              <p:cNvSpPr>
                <a:spLocks noChangeShapeType="1"/>
              </p:cNvSpPr>
              <p:nvPr/>
            </p:nvSpPr>
            <p:spPr bwMode="auto">
              <a:xfrm>
                <a:off x="-1882775" y="568325"/>
                <a:ext cx="0" cy="1470025"/>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26" name="Line 8">
                <a:extLst>
                  <a:ext uri="{FF2B5EF4-FFF2-40B4-BE49-F238E27FC236}">
                    <a16:creationId xmlns:a16="http://schemas.microsoft.com/office/drawing/2014/main" id="{BC390771-130F-4ED2-9F1D-6F974D67157A}"/>
                  </a:ext>
                </a:extLst>
              </p:cNvPr>
              <p:cNvSpPr>
                <a:spLocks noChangeShapeType="1"/>
              </p:cNvSpPr>
              <p:nvPr/>
            </p:nvSpPr>
            <p:spPr bwMode="auto">
              <a:xfrm>
                <a:off x="-1900238" y="-174625"/>
                <a:ext cx="762000" cy="74295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27" name="Line 9">
                <a:extLst>
                  <a:ext uri="{FF2B5EF4-FFF2-40B4-BE49-F238E27FC236}">
                    <a16:creationId xmlns:a16="http://schemas.microsoft.com/office/drawing/2014/main" id="{94168174-A7CE-42AF-8471-76CFB21856FD}"/>
                  </a:ext>
                </a:extLst>
              </p:cNvPr>
              <p:cNvSpPr>
                <a:spLocks noChangeShapeType="1"/>
              </p:cNvSpPr>
              <p:nvPr/>
            </p:nvSpPr>
            <p:spPr bwMode="auto">
              <a:xfrm>
                <a:off x="-1536700" y="188912"/>
                <a:ext cx="744537"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01" name="Rectangle 100">
              <a:extLst>
                <a:ext uri="{FF2B5EF4-FFF2-40B4-BE49-F238E27FC236}">
                  <a16:creationId xmlns:a16="http://schemas.microsoft.com/office/drawing/2014/main" id="{6299A4BC-658A-4597-BDAC-A52C63BAB0CC}"/>
                </a:ext>
              </a:extLst>
            </p:cNvPr>
            <p:cNvSpPr/>
            <p:nvPr/>
          </p:nvSpPr>
          <p:spPr bwMode="auto">
            <a:xfrm>
              <a:off x="10996134" y="3858497"/>
              <a:ext cx="603504" cy="606390"/>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02" name="Group 101">
              <a:extLst>
                <a:ext uri="{FF2B5EF4-FFF2-40B4-BE49-F238E27FC236}">
                  <a16:creationId xmlns:a16="http://schemas.microsoft.com/office/drawing/2014/main" id="{2ED44969-D34A-4190-B73C-C3A5E7B26959}"/>
                </a:ext>
              </a:extLst>
            </p:cNvPr>
            <p:cNvGrpSpPr/>
            <p:nvPr/>
          </p:nvGrpSpPr>
          <p:grpSpPr>
            <a:xfrm>
              <a:off x="11082823" y="3940554"/>
              <a:ext cx="123204" cy="123204"/>
              <a:chOff x="3825993" y="1850227"/>
              <a:chExt cx="396312" cy="396312"/>
            </a:xfrm>
          </p:grpSpPr>
          <p:cxnSp>
            <p:nvCxnSpPr>
              <p:cNvPr id="121" name="Straight Connector 120">
                <a:extLst>
                  <a:ext uri="{FF2B5EF4-FFF2-40B4-BE49-F238E27FC236}">
                    <a16:creationId xmlns:a16="http://schemas.microsoft.com/office/drawing/2014/main" id="{32697B77-E038-492B-BF62-5F82CDDE69FF}"/>
                  </a:ext>
                </a:extLst>
              </p:cNvPr>
              <p:cNvCxnSpPr/>
              <p:nvPr/>
            </p:nvCxnSpPr>
            <p:spPr>
              <a:xfrm>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0CC0788-0CB8-45C8-8595-EA93464AAB7F}"/>
                  </a:ext>
                </a:extLst>
              </p:cNvPr>
              <p:cNvCxnSpPr>
                <a:cxnSpLocks/>
              </p:cNvCxnSpPr>
              <p:nvPr/>
            </p:nvCxnSpPr>
            <p:spPr>
              <a:xfrm flipH="1">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Diamond 12">
              <a:extLst>
                <a:ext uri="{FF2B5EF4-FFF2-40B4-BE49-F238E27FC236}">
                  <a16:creationId xmlns:a16="http://schemas.microsoft.com/office/drawing/2014/main" id="{EE3085E7-5ABB-4C5D-A841-7F482F7E1E57}"/>
                </a:ext>
              </a:extLst>
            </p:cNvPr>
            <p:cNvSpPr/>
            <p:nvPr/>
          </p:nvSpPr>
          <p:spPr bwMode="auto">
            <a:xfrm>
              <a:off x="11375569" y="3932727"/>
              <a:ext cx="162740" cy="81370"/>
            </a:xfrm>
            <a:custGeom>
              <a:avLst/>
              <a:gdLst>
                <a:gd name="connsiteX0" fmla="*/ 0 w 432637"/>
                <a:gd name="connsiteY0" fmla="*/ 216319 h 432637"/>
                <a:gd name="connsiteX1" fmla="*/ 216319 w 432637"/>
                <a:gd name="connsiteY1" fmla="*/ 0 h 432637"/>
                <a:gd name="connsiteX2" fmla="*/ 432637 w 432637"/>
                <a:gd name="connsiteY2" fmla="*/ 216319 h 432637"/>
                <a:gd name="connsiteX3" fmla="*/ 216319 w 432637"/>
                <a:gd name="connsiteY3" fmla="*/ 432637 h 432637"/>
                <a:gd name="connsiteX4" fmla="*/ 0 w 432637"/>
                <a:gd name="connsiteY4" fmla="*/ 216319 h 432637"/>
                <a:gd name="connsiteX0" fmla="*/ 216319 w 432637"/>
                <a:gd name="connsiteY0" fmla="*/ 432637 h 524077"/>
                <a:gd name="connsiteX1" fmla="*/ 0 w 432637"/>
                <a:gd name="connsiteY1" fmla="*/ 216319 h 524077"/>
                <a:gd name="connsiteX2" fmla="*/ 216319 w 432637"/>
                <a:gd name="connsiteY2" fmla="*/ 0 h 524077"/>
                <a:gd name="connsiteX3" fmla="*/ 432637 w 432637"/>
                <a:gd name="connsiteY3" fmla="*/ 216319 h 524077"/>
                <a:gd name="connsiteX4" fmla="*/ 307759 w 432637"/>
                <a:gd name="connsiteY4" fmla="*/ 524077 h 524077"/>
                <a:gd name="connsiteX0" fmla="*/ 0 w 432637"/>
                <a:gd name="connsiteY0" fmla="*/ 216319 h 524077"/>
                <a:gd name="connsiteX1" fmla="*/ 216319 w 432637"/>
                <a:gd name="connsiteY1" fmla="*/ 0 h 524077"/>
                <a:gd name="connsiteX2" fmla="*/ 432637 w 432637"/>
                <a:gd name="connsiteY2" fmla="*/ 216319 h 524077"/>
                <a:gd name="connsiteX3" fmla="*/ 307759 w 432637"/>
                <a:gd name="connsiteY3" fmla="*/ 524077 h 524077"/>
                <a:gd name="connsiteX0" fmla="*/ 0 w 432637"/>
                <a:gd name="connsiteY0" fmla="*/ 216319 h 216319"/>
                <a:gd name="connsiteX1" fmla="*/ 216319 w 432637"/>
                <a:gd name="connsiteY1" fmla="*/ 0 h 216319"/>
                <a:gd name="connsiteX2" fmla="*/ 432637 w 432637"/>
                <a:gd name="connsiteY2" fmla="*/ 216319 h 216319"/>
              </a:gdLst>
              <a:ahLst/>
              <a:cxnLst>
                <a:cxn ang="0">
                  <a:pos x="connsiteX0" y="connsiteY0"/>
                </a:cxn>
                <a:cxn ang="0">
                  <a:pos x="connsiteX1" y="connsiteY1"/>
                </a:cxn>
                <a:cxn ang="0">
                  <a:pos x="connsiteX2" y="connsiteY2"/>
                </a:cxn>
              </a:cxnLst>
              <a:rect l="l" t="t" r="r" b="b"/>
              <a:pathLst>
                <a:path w="432637" h="216319">
                  <a:moveTo>
                    <a:pt x="0" y="216319"/>
                  </a:moveTo>
                  <a:lnTo>
                    <a:pt x="216319" y="0"/>
                  </a:lnTo>
                  <a:lnTo>
                    <a:pt x="432637" y="216319"/>
                  </a:lnTo>
                </a:path>
              </a:pathLst>
            </a:cu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08" name="Connector: Elbow 14">
              <a:extLst>
                <a:ext uri="{FF2B5EF4-FFF2-40B4-BE49-F238E27FC236}">
                  <a16:creationId xmlns:a16="http://schemas.microsoft.com/office/drawing/2014/main" id="{E1F3CEC4-C18D-47C2-B4E3-5BE21689FEC3}"/>
                </a:ext>
              </a:extLst>
            </p:cNvPr>
            <p:cNvCxnSpPr>
              <a:cxnSpLocks/>
              <a:stCxn id="126" idx="0"/>
              <a:endCxn id="103" idx="1"/>
            </p:cNvCxnSpPr>
            <p:nvPr/>
          </p:nvCxnSpPr>
          <p:spPr>
            <a:xfrm rot="5400000" flipH="1" flipV="1">
              <a:off x="11180710" y="3901960"/>
              <a:ext cx="245461" cy="306996"/>
            </a:xfrm>
            <a:prstGeom prst="bentConnector4">
              <a:avLst>
                <a:gd name="adj1" fmla="val 24505"/>
                <a:gd name="adj2" fmla="val 9991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8D98895-19E0-4A5A-85C2-5A83A0286901}"/>
                </a:ext>
              </a:extLst>
            </p:cNvPr>
            <p:cNvGrpSpPr/>
            <p:nvPr/>
          </p:nvGrpSpPr>
          <p:grpSpPr>
            <a:xfrm>
              <a:off x="11395337" y="4259625"/>
              <a:ext cx="123204" cy="123204"/>
              <a:chOff x="3825993" y="1850227"/>
              <a:chExt cx="396312" cy="396312"/>
            </a:xfrm>
          </p:grpSpPr>
          <p:cxnSp>
            <p:nvCxnSpPr>
              <p:cNvPr id="119" name="Straight Connector 118">
                <a:extLst>
                  <a:ext uri="{FF2B5EF4-FFF2-40B4-BE49-F238E27FC236}">
                    <a16:creationId xmlns:a16="http://schemas.microsoft.com/office/drawing/2014/main" id="{8091978F-A834-4991-AB7A-C7F083B20466}"/>
                  </a:ext>
                </a:extLst>
              </p:cNvPr>
              <p:cNvCxnSpPr/>
              <p:nvPr/>
            </p:nvCxnSpPr>
            <p:spPr>
              <a:xfrm>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65025D9-132A-4B6D-94FC-E5BAF4562DA6}"/>
                  </a:ext>
                </a:extLst>
              </p:cNvPr>
              <p:cNvCxnSpPr>
                <a:cxnSpLocks/>
              </p:cNvCxnSpPr>
              <p:nvPr/>
            </p:nvCxnSpPr>
            <p:spPr>
              <a:xfrm flipH="1">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8" name="Group 127">
            <a:extLst>
              <a:ext uri="{FF2B5EF4-FFF2-40B4-BE49-F238E27FC236}">
                <a16:creationId xmlns:a16="http://schemas.microsoft.com/office/drawing/2014/main" id="{BF681B2C-A94D-481A-8621-6D293E898C86}"/>
              </a:ext>
            </a:extLst>
          </p:cNvPr>
          <p:cNvGrpSpPr/>
          <p:nvPr/>
        </p:nvGrpSpPr>
        <p:grpSpPr>
          <a:xfrm>
            <a:off x="10580448" y="3024338"/>
            <a:ext cx="453396" cy="330340"/>
            <a:chOff x="10186058" y="1735899"/>
            <a:chExt cx="618882" cy="450911"/>
          </a:xfrm>
        </p:grpSpPr>
        <p:sp>
          <p:nvSpPr>
            <p:cNvPr id="129" name="Freeform 5">
              <a:extLst>
                <a:ext uri="{FF2B5EF4-FFF2-40B4-BE49-F238E27FC236}">
                  <a16:creationId xmlns:a16="http://schemas.microsoft.com/office/drawing/2014/main" id="{A35B4B72-6081-4983-AB17-E22E71D8A25F}"/>
                </a:ext>
              </a:extLst>
            </p:cNvPr>
            <p:cNvSpPr>
              <a:spLocks noEditPoints="1"/>
            </p:cNvSpPr>
            <p:nvPr/>
          </p:nvSpPr>
          <p:spPr bwMode="auto">
            <a:xfrm>
              <a:off x="10186058" y="1855215"/>
              <a:ext cx="296779" cy="3315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130" name="Group 129">
              <a:extLst>
                <a:ext uri="{FF2B5EF4-FFF2-40B4-BE49-F238E27FC236}">
                  <a16:creationId xmlns:a16="http://schemas.microsoft.com/office/drawing/2014/main" id="{882D135D-18A6-4184-94D7-A88D0153ABDE}"/>
                </a:ext>
              </a:extLst>
            </p:cNvPr>
            <p:cNvGrpSpPr/>
            <p:nvPr/>
          </p:nvGrpSpPr>
          <p:grpSpPr>
            <a:xfrm>
              <a:off x="10504297" y="1735899"/>
              <a:ext cx="300643" cy="371636"/>
              <a:chOff x="10504297" y="1735899"/>
              <a:chExt cx="300643" cy="371636"/>
            </a:xfrm>
          </p:grpSpPr>
          <p:grpSp>
            <p:nvGrpSpPr>
              <p:cNvPr id="131" name="Group 130">
                <a:extLst>
                  <a:ext uri="{FF2B5EF4-FFF2-40B4-BE49-F238E27FC236}">
                    <a16:creationId xmlns:a16="http://schemas.microsoft.com/office/drawing/2014/main" id="{E419D289-70EC-48AA-BDCC-78117AA46BEA}"/>
                  </a:ext>
                </a:extLst>
              </p:cNvPr>
              <p:cNvGrpSpPr/>
              <p:nvPr/>
            </p:nvGrpSpPr>
            <p:grpSpPr>
              <a:xfrm>
                <a:off x="10702627" y="1735899"/>
                <a:ext cx="86593" cy="153702"/>
                <a:chOff x="2296629" y="5773055"/>
                <a:chExt cx="156090" cy="277059"/>
              </a:xfrm>
            </p:grpSpPr>
            <p:sp>
              <p:nvSpPr>
                <p:cNvPr id="136" name="Freeform 7">
                  <a:extLst>
                    <a:ext uri="{FF2B5EF4-FFF2-40B4-BE49-F238E27FC236}">
                      <a16:creationId xmlns:a16="http://schemas.microsoft.com/office/drawing/2014/main" id="{0F3B86AC-6168-421F-84BC-EC6769417C80}"/>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Freeform 8">
                  <a:extLst>
                    <a:ext uri="{FF2B5EF4-FFF2-40B4-BE49-F238E27FC236}">
                      <a16:creationId xmlns:a16="http://schemas.microsoft.com/office/drawing/2014/main" id="{35447655-FC0E-416B-8832-CE1238ED88D0}"/>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32" name="Rectangle 6">
                <a:extLst>
                  <a:ext uri="{FF2B5EF4-FFF2-40B4-BE49-F238E27FC236}">
                    <a16:creationId xmlns:a16="http://schemas.microsoft.com/office/drawing/2014/main" id="{4C291B90-F607-4228-A99C-84533F3B94D6}"/>
                  </a:ext>
                </a:extLst>
              </p:cNvPr>
              <p:cNvSpPr>
                <a:spLocks noChangeArrowheads="1"/>
              </p:cNvSpPr>
              <p:nvPr/>
            </p:nvSpPr>
            <p:spPr bwMode="auto">
              <a:xfrm>
                <a:off x="10542670" y="1989683"/>
                <a:ext cx="50814" cy="58779"/>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3" name="Freeform 5">
                <a:extLst>
                  <a:ext uri="{FF2B5EF4-FFF2-40B4-BE49-F238E27FC236}">
                    <a16:creationId xmlns:a16="http://schemas.microsoft.com/office/drawing/2014/main" id="{5065CC02-2ADD-46C7-98BA-F7D4465771EE}"/>
                  </a:ext>
                </a:extLst>
              </p:cNvPr>
              <p:cNvSpPr>
                <a:spLocks/>
              </p:cNvSpPr>
              <p:nvPr/>
            </p:nvSpPr>
            <p:spPr bwMode="auto">
              <a:xfrm>
                <a:off x="10504297" y="2048462"/>
                <a:ext cx="300643" cy="0"/>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4" name="Rectangle 7">
                <a:extLst>
                  <a:ext uri="{FF2B5EF4-FFF2-40B4-BE49-F238E27FC236}">
                    <a16:creationId xmlns:a16="http://schemas.microsoft.com/office/drawing/2014/main" id="{9C8FBCBB-E8A5-4B48-A73D-FD92660201F0}"/>
                  </a:ext>
                </a:extLst>
              </p:cNvPr>
              <p:cNvSpPr>
                <a:spLocks noChangeArrowheads="1"/>
              </p:cNvSpPr>
              <p:nvPr/>
            </p:nvSpPr>
            <p:spPr bwMode="auto">
              <a:xfrm>
                <a:off x="10630403" y="2048462"/>
                <a:ext cx="52402" cy="59073"/>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5" name="Rectangle 8">
                <a:extLst>
                  <a:ext uri="{FF2B5EF4-FFF2-40B4-BE49-F238E27FC236}">
                    <a16:creationId xmlns:a16="http://schemas.microsoft.com/office/drawing/2014/main" id="{53B5A0C1-BC0C-4932-8F1C-952B0373F2A7}"/>
                  </a:ext>
                </a:extLst>
              </p:cNvPr>
              <p:cNvSpPr>
                <a:spLocks noChangeArrowheads="1"/>
              </p:cNvSpPr>
              <p:nvPr/>
            </p:nvSpPr>
            <p:spPr bwMode="auto">
              <a:xfrm>
                <a:off x="10719723" y="1938251"/>
                <a:ext cx="52402" cy="110211"/>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grpSp>
        <p:nvGrpSpPr>
          <p:cNvPr id="138" name="Group 137">
            <a:extLst>
              <a:ext uri="{FF2B5EF4-FFF2-40B4-BE49-F238E27FC236}">
                <a16:creationId xmlns:a16="http://schemas.microsoft.com/office/drawing/2014/main" id="{28A8FB22-120F-4AC0-8B4E-BD62CDE45D8E}"/>
              </a:ext>
            </a:extLst>
          </p:cNvPr>
          <p:cNvGrpSpPr/>
          <p:nvPr/>
        </p:nvGrpSpPr>
        <p:grpSpPr>
          <a:xfrm>
            <a:off x="3454885" y="3032028"/>
            <a:ext cx="580539" cy="314960"/>
            <a:chOff x="2710946" y="1677222"/>
            <a:chExt cx="1109240" cy="601796"/>
          </a:xfrm>
        </p:grpSpPr>
        <p:grpSp>
          <p:nvGrpSpPr>
            <p:cNvPr id="139" name="Group 138">
              <a:extLst>
                <a:ext uri="{FF2B5EF4-FFF2-40B4-BE49-F238E27FC236}">
                  <a16:creationId xmlns:a16="http://schemas.microsoft.com/office/drawing/2014/main" id="{25007891-AD73-4EE1-B2C9-85AAA7C49680}"/>
                </a:ext>
              </a:extLst>
            </p:cNvPr>
            <p:cNvGrpSpPr/>
            <p:nvPr/>
          </p:nvGrpSpPr>
          <p:grpSpPr>
            <a:xfrm>
              <a:off x="3179748" y="1872818"/>
              <a:ext cx="334225" cy="406200"/>
              <a:chOff x="5863771" y="4270829"/>
              <a:chExt cx="1334406" cy="1621771"/>
            </a:xfrm>
          </p:grpSpPr>
          <p:sp>
            <p:nvSpPr>
              <p:cNvPr id="146" name="Freeform: Shape 145">
                <a:extLst>
                  <a:ext uri="{FF2B5EF4-FFF2-40B4-BE49-F238E27FC236}">
                    <a16:creationId xmlns:a16="http://schemas.microsoft.com/office/drawing/2014/main" id="{D37F883D-7E6C-46B4-859F-B003C837D6F2}"/>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flat">
                <a:solidFill>
                  <a:srgbClr val="000000"/>
                </a:solidFill>
                <a:miter lim="800000"/>
                <a:headEnd/>
                <a:tailEnd type="triangl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ED728C7-47BE-4F17-AEF7-62B273457B90}"/>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flat">
                <a:solidFill>
                  <a:srgbClr val="000000"/>
                </a:solidFill>
                <a:miter lim="800000"/>
                <a:headEnd/>
                <a:tailEnd type="triangl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1" name="Freeform 5">
              <a:extLst>
                <a:ext uri="{FF2B5EF4-FFF2-40B4-BE49-F238E27FC236}">
                  <a16:creationId xmlns:a16="http://schemas.microsoft.com/office/drawing/2014/main" id="{7A17D815-1163-4A5A-AD35-4F34A93CD196}"/>
                </a:ext>
              </a:extLst>
            </p:cNvPr>
            <p:cNvSpPr>
              <a:spLocks noEditPoints="1"/>
            </p:cNvSpPr>
            <p:nvPr/>
          </p:nvSpPr>
          <p:spPr bwMode="auto">
            <a:xfrm>
              <a:off x="3049287"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26B3AD15-B74F-4ABC-881C-57D4F0A501B6}"/>
                </a:ext>
              </a:extLst>
            </p:cNvPr>
            <p:cNvSpPr>
              <a:spLocks noEditPoints="1"/>
            </p:cNvSpPr>
            <p:nvPr/>
          </p:nvSpPr>
          <p:spPr bwMode="auto">
            <a:xfrm>
              <a:off x="2894553"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43" name="Freeform 5">
              <a:extLst>
                <a:ext uri="{FF2B5EF4-FFF2-40B4-BE49-F238E27FC236}">
                  <a16:creationId xmlns:a16="http://schemas.microsoft.com/office/drawing/2014/main" id="{E12F3AED-FD5A-4DA5-B42F-08A840B9BBBD}"/>
                </a:ext>
              </a:extLst>
            </p:cNvPr>
            <p:cNvSpPr>
              <a:spLocks noEditPoints="1"/>
            </p:cNvSpPr>
            <p:nvPr/>
          </p:nvSpPr>
          <p:spPr bwMode="auto">
            <a:xfrm>
              <a:off x="3538684" y="196835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44" name="ShoppingCart_E7BF">
              <a:extLst>
                <a:ext uri="{FF2B5EF4-FFF2-40B4-BE49-F238E27FC236}">
                  <a16:creationId xmlns:a16="http://schemas.microsoft.com/office/drawing/2014/main" id="{C47EC5A8-379C-4C01-8299-9F887BCBFC83}"/>
                </a:ext>
              </a:extLst>
            </p:cNvPr>
            <p:cNvSpPr>
              <a:spLocks noChangeAspect="1" noEditPoints="1"/>
            </p:cNvSpPr>
            <p:nvPr/>
          </p:nvSpPr>
          <p:spPr bwMode="auto">
            <a:xfrm>
              <a:off x="3666354" y="1963435"/>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5" name="ShoppingCart_E7BF">
              <a:extLst>
                <a:ext uri="{FF2B5EF4-FFF2-40B4-BE49-F238E27FC236}">
                  <a16:creationId xmlns:a16="http://schemas.microsoft.com/office/drawing/2014/main" id="{8570972E-05DE-41F3-AB5A-128C8E155E12}"/>
                </a:ext>
              </a:extLst>
            </p:cNvPr>
            <p:cNvSpPr>
              <a:spLocks noChangeAspect="1" noEditPoints="1"/>
            </p:cNvSpPr>
            <p:nvPr/>
          </p:nvSpPr>
          <p:spPr bwMode="auto">
            <a:xfrm flipH="1">
              <a:off x="2710946" y="1677222"/>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67872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500"/>
                                        <p:tgtEl>
                                          <p:spTgt spid="1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xEl>
                                              <p:pRg st="0" end="0"/>
                                            </p:txEl>
                                          </p:spTgt>
                                        </p:tgtEl>
                                        <p:attrNameLst>
                                          <p:attrName>style.visibility</p:attrName>
                                        </p:attrNameLst>
                                      </p:cBhvr>
                                      <p:to>
                                        <p:strVal val="visible"/>
                                      </p:to>
                                    </p:set>
                                    <p:animEffect transition="in" filter="fade">
                                      <p:cBhvr>
                                        <p:cTn id="22" dur="500"/>
                                        <p:tgtEl>
                                          <p:spTgt spid="5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741"/>
                                        </p:tgtEl>
                                        <p:attrNameLst>
                                          <p:attrName>style.visibility</p:attrName>
                                        </p:attrNameLst>
                                      </p:cBhvr>
                                      <p:to>
                                        <p:strVal val="visible"/>
                                      </p:to>
                                    </p:set>
                                    <p:animEffect transition="in" filter="fade">
                                      <p:cBhvr>
                                        <p:cTn id="34" dur="500"/>
                                        <p:tgtEl>
                                          <p:spTgt spid="741"/>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p:cTn id="41" dur="indefinite"/>
                                        <p:tgtEl>
                                          <p:spTgt spid="79"/>
                                        </p:tgtEl>
                                        <p:attrNameLst>
                                          <p:attrName>style.opacity</p:attrName>
                                        </p:attrNameLst>
                                      </p:cBhvr>
                                      <p:to>
                                        <p:strVal val="0.1"/>
                                      </p:to>
                                    </p:set>
                                    <p:animEffect filter="image" prLst="opacity: 0.1">
                                      <p:cBhvr rctx="IE">
                                        <p:cTn id="42" dur="indefinite"/>
                                        <p:tgtEl>
                                          <p:spTgt spid="79"/>
                                        </p:tgtEl>
                                      </p:cBhvr>
                                    </p:animEffect>
                                  </p:childTnLst>
                                </p:cTn>
                              </p:par>
                              <p:par>
                                <p:cTn id="43" presetID="9" presetClass="emph" presetSubtype="0" nodeType="withEffect">
                                  <p:stCondLst>
                                    <p:cond delay="0"/>
                                  </p:stCondLst>
                                  <p:childTnLst>
                                    <p:set>
                                      <p:cBhvr>
                                        <p:cTn id="44" dur="indefinite"/>
                                        <p:tgtEl>
                                          <p:spTgt spid="84"/>
                                        </p:tgtEl>
                                        <p:attrNameLst>
                                          <p:attrName>style.opacity</p:attrName>
                                        </p:attrNameLst>
                                      </p:cBhvr>
                                      <p:to>
                                        <p:strVal val="0.1"/>
                                      </p:to>
                                    </p:set>
                                    <p:animEffect filter="image" prLst="opacity: 0.1">
                                      <p:cBhvr rctx="IE">
                                        <p:cTn id="45" dur="indefinite"/>
                                        <p:tgtEl>
                                          <p:spTgt spid="84"/>
                                        </p:tgtEl>
                                      </p:cBhvr>
                                    </p:animEffect>
                                  </p:childTnLst>
                                </p:cTn>
                              </p:par>
                              <p:par>
                                <p:cTn id="46" presetID="9" presetClass="emph" presetSubtype="0" grpId="1" nodeType="withEffect">
                                  <p:stCondLst>
                                    <p:cond delay="0"/>
                                  </p:stCondLst>
                                  <p:childTnLst>
                                    <p:set>
                                      <p:cBhvr>
                                        <p:cTn id="47" dur="indefinite"/>
                                        <p:tgtEl>
                                          <p:spTgt spid="105"/>
                                        </p:tgtEl>
                                        <p:attrNameLst>
                                          <p:attrName>style.opacity</p:attrName>
                                        </p:attrNameLst>
                                      </p:cBhvr>
                                      <p:to>
                                        <p:strVal val="0.1"/>
                                      </p:to>
                                    </p:set>
                                    <p:animEffect filter="image" prLst="opacity: 0.1">
                                      <p:cBhvr rctx="IE">
                                        <p:cTn id="48" dur="indefinite"/>
                                        <p:tgtEl>
                                          <p:spTgt spid="105"/>
                                        </p:tgtEl>
                                      </p:cBhvr>
                                    </p:animEffect>
                                  </p:childTnLst>
                                </p:cTn>
                              </p:par>
                              <p:par>
                                <p:cTn id="49" presetID="9" presetClass="emph" presetSubtype="0" grpId="1" nodeType="withEffect">
                                  <p:stCondLst>
                                    <p:cond delay="0"/>
                                  </p:stCondLst>
                                  <p:childTnLst>
                                    <p:set>
                                      <p:cBhvr>
                                        <p:cTn id="50" dur="indefinite"/>
                                        <p:tgtEl>
                                          <p:spTgt spid="111"/>
                                        </p:tgtEl>
                                        <p:attrNameLst>
                                          <p:attrName>style.opacity</p:attrName>
                                        </p:attrNameLst>
                                      </p:cBhvr>
                                      <p:to>
                                        <p:strVal val="0.1"/>
                                      </p:to>
                                    </p:set>
                                    <p:animEffect filter="image" prLst="opacity: 0.1">
                                      <p:cBhvr rctx="IE">
                                        <p:cTn id="51" dur="indefinite"/>
                                        <p:tgtEl>
                                          <p:spTgt spid="111"/>
                                        </p:tgtEl>
                                      </p:cBhvr>
                                    </p:animEffect>
                                  </p:childTnLst>
                                </p:cTn>
                              </p:par>
                              <p:par>
                                <p:cTn id="52" presetID="9" presetClass="emph" presetSubtype="0" grpId="1" nodeType="withEffect">
                                  <p:stCondLst>
                                    <p:cond delay="0"/>
                                  </p:stCondLst>
                                  <p:childTnLst>
                                    <p:set>
                                      <p:cBhvr>
                                        <p:cTn id="53" dur="indefinite"/>
                                        <p:tgtEl>
                                          <p:spTgt spid="18">
                                            <p:txEl>
                                              <p:pRg st="0" end="0"/>
                                            </p:txEl>
                                          </p:spTgt>
                                        </p:tgtEl>
                                        <p:attrNameLst>
                                          <p:attrName>style.opacity</p:attrName>
                                        </p:attrNameLst>
                                      </p:cBhvr>
                                      <p:to>
                                        <p:strVal val="0.1"/>
                                      </p:to>
                                    </p:set>
                                    <p:animEffect filter="image" prLst="opacity: 0.1">
                                      <p:cBhvr rctx="IE">
                                        <p:cTn id="54" dur="indefinite"/>
                                        <p:tgtEl>
                                          <p:spTgt spid="18">
                                            <p:txEl>
                                              <p:pRg st="0" end="0"/>
                                            </p:txEl>
                                          </p:spTgt>
                                        </p:tgtEl>
                                      </p:cBhvr>
                                    </p:animEffect>
                                  </p:childTnLst>
                                </p:cTn>
                              </p:par>
                              <p:par>
                                <p:cTn id="55" presetID="9" presetClass="emph" presetSubtype="0" grpId="1" nodeType="withEffect">
                                  <p:stCondLst>
                                    <p:cond delay="0"/>
                                  </p:stCondLst>
                                  <p:childTnLst>
                                    <p:set>
                                      <p:cBhvr>
                                        <p:cTn id="56" dur="indefinite"/>
                                        <p:tgtEl>
                                          <p:spTgt spid="52">
                                            <p:txEl>
                                              <p:pRg st="0" end="0"/>
                                            </p:txEl>
                                          </p:spTgt>
                                        </p:tgtEl>
                                        <p:attrNameLst>
                                          <p:attrName>style.opacity</p:attrName>
                                        </p:attrNameLst>
                                      </p:cBhvr>
                                      <p:to>
                                        <p:strVal val="0.1"/>
                                      </p:to>
                                    </p:set>
                                    <p:animEffect filter="image" prLst="opacity: 0.1">
                                      <p:cBhvr rctx="IE">
                                        <p:cTn id="57" dur="indefinite"/>
                                        <p:tgtEl>
                                          <p:spTgt spid="52">
                                            <p:txEl>
                                              <p:pRg st="0" end="0"/>
                                            </p:txEl>
                                          </p:spTgt>
                                        </p:tgtEl>
                                      </p:cBhvr>
                                    </p:animEffect>
                                  </p:childTnLst>
                                </p:cTn>
                              </p:par>
                              <p:par>
                                <p:cTn id="58" presetID="9" presetClass="emph" presetSubtype="0" grpId="1" nodeType="withEffect">
                                  <p:stCondLst>
                                    <p:cond delay="0"/>
                                  </p:stCondLst>
                                  <p:childTnLst>
                                    <p:set>
                                      <p:cBhvr>
                                        <p:cTn id="59" dur="indefinite"/>
                                        <p:tgtEl>
                                          <p:spTgt spid="10"/>
                                        </p:tgtEl>
                                        <p:attrNameLst>
                                          <p:attrName>style.opacity</p:attrName>
                                        </p:attrNameLst>
                                      </p:cBhvr>
                                      <p:to>
                                        <p:strVal val="0.1"/>
                                      </p:to>
                                    </p:set>
                                    <p:animEffect filter="image" prLst="opacity: 0.1">
                                      <p:cBhvr rctx="IE">
                                        <p:cTn id="60" dur="indefinite"/>
                                        <p:tgtEl>
                                          <p:spTgt spid="10"/>
                                        </p:tgtEl>
                                      </p:cBhvr>
                                    </p:animEffect>
                                  </p:childTnLst>
                                </p:cTn>
                              </p:par>
                              <p:par>
                                <p:cTn id="61" presetID="9" presetClass="emph" presetSubtype="0" grpId="1" nodeType="withEffect">
                                  <p:stCondLst>
                                    <p:cond delay="0"/>
                                  </p:stCondLst>
                                  <p:childTnLst>
                                    <p:set>
                                      <p:cBhvr>
                                        <p:cTn id="62" dur="indefinite"/>
                                        <p:tgtEl>
                                          <p:spTgt spid="15"/>
                                        </p:tgtEl>
                                        <p:attrNameLst>
                                          <p:attrName>style.opacity</p:attrName>
                                        </p:attrNameLst>
                                      </p:cBhvr>
                                      <p:to>
                                        <p:strVal val="0.1"/>
                                      </p:to>
                                    </p:set>
                                    <p:animEffect filter="image" prLst="opacity: 0.1">
                                      <p:cBhvr rctx="IE">
                                        <p:cTn id="63" dur="indefinite"/>
                                        <p:tgtEl>
                                          <p:spTgt spid="15"/>
                                        </p:tgtEl>
                                      </p:cBhvr>
                                    </p:animEffect>
                                  </p:childTnLst>
                                </p:cTn>
                              </p:par>
                              <p:par>
                                <p:cTn id="64" presetID="9" presetClass="emph" presetSubtype="0" grpId="1" nodeType="withEffect">
                                  <p:stCondLst>
                                    <p:cond delay="0"/>
                                  </p:stCondLst>
                                  <p:childTnLst>
                                    <p:set>
                                      <p:cBhvr>
                                        <p:cTn id="65" dur="indefinite"/>
                                        <p:tgtEl>
                                          <p:spTgt spid="26">
                                            <p:txEl>
                                              <p:pRg st="0" end="0"/>
                                            </p:txEl>
                                          </p:spTgt>
                                        </p:tgtEl>
                                        <p:attrNameLst>
                                          <p:attrName>style.opacity</p:attrName>
                                        </p:attrNameLst>
                                      </p:cBhvr>
                                      <p:to>
                                        <p:strVal val="0.1"/>
                                      </p:to>
                                    </p:set>
                                    <p:animEffect filter="image" prLst="opacity: 0.1">
                                      <p:cBhvr rctx="IE">
                                        <p:cTn id="66" dur="indefinite"/>
                                        <p:tgtEl>
                                          <p:spTgt spid="26">
                                            <p:txEl>
                                              <p:pRg st="0" end="0"/>
                                            </p:txEl>
                                          </p:spTgt>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741"/>
                                        </p:tgtEl>
                                        <p:attrNameLst>
                                          <p:attrName>style.opacity</p:attrName>
                                        </p:attrNameLst>
                                      </p:cBhvr>
                                      <p:to>
                                        <p:strVal val="0.1"/>
                                      </p:to>
                                    </p:set>
                                    <p:animEffect filter="image" prLst="opacity: 0.1">
                                      <p:cBhvr rctx="IE">
                                        <p:cTn id="69" dur="indefinite"/>
                                        <p:tgtEl>
                                          <p:spTgt spid="741"/>
                                        </p:tgtEl>
                                      </p:cBhvr>
                                    </p:animEffect>
                                  </p:childTnLst>
                                </p:cTn>
                              </p:par>
                              <p:par>
                                <p:cTn id="70" presetID="9" presetClass="emph" presetSubtype="0" nodeType="withEffect">
                                  <p:stCondLst>
                                    <p:cond delay="0"/>
                                  </p:stCondLst>
                                  <p:childTnLst>
                                    <p:set>
                                      <p:cBhvr>
                                        <p:cTn id="71" dur="indefinite"/>
                                        <p:tgtEl>
                                          <p:spTgt spid="94"/>
                                        </p:tgtEl>
                                        <p:attrNameLst>
                                          <p:attrName>style.opacity</p:attrName>
                                        </p:attrNameLst>
                                      </p:cBhvr>
                                      <p:to>
                                        <p:strVal val="0.1"/>
                                      </p:to>
                                    </p:set>
                                    <p:animEffect filter="image" prLst="opacity: 0.1">
                                      <p:cBhvr rctx="IE">
                                        <p:cTn id="72" dur="indefinite"/>
                                        <p:tgtEl>
                                          <p:spTgt spid="9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fade">
                                      <p:cBhvr>
                                        <p:cTn id="81" dur="500"/>
                                        <p:tgtEl>
                                          <p:spTgt spid="10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500"/>
                                        <p:tgtEl>
                                          <p:spTgt spid="1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500"/>
                                        <p:tgtEl>
                                          <p:spTgt spid="53">
                                            <p:txEl>
                                              <p:pRg st="0" end="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
                                            <p:txEl>
                                              <p:pRg st="0" end="0"/>
                                            </p:txEl>
                                          </p:spTgt>
                                        </p:tgtEl>
                                        <p:attrNameLst>
                                          <p:attrName>style.visibility</p:attrName>
                                        </p:attrNameLst>
                                      </p:cBhvr>
                                      <p:to>
                                        <p:strVal val="visible"/>
                                      </p:to>
                                    </p:set>
                                    <p:animEffect transition="in" filter="fade">
                                      <p:cBhvr>
                                        <p:cTn id="99" dur="500"/>
                                        <p:tgtEl>
                                          <p:spTgt spid="27">
                                            <p:txEl>
                                              <p:pRg st="0" end="0"/>
                                            </p:txEl>
                                          </p:spTgt>
                                        </p:tgtEl>
                                      </p:cBhvr>
                                    </p:animEffect>
                                  </p:childTnLst>
                                </p:cTn>
                              </p:par>
                              <p:par>
                                <p:cTn id="100" presetID="10" presetClass="entr" presetSubtype="0" fill="hold" grpId="0" nodeType="withEffect" nodePh="1">
                                  <p:stCondLst>
                                    <p:cond delay="0"/>
                                  </p:stCondLst>
                                  <p:endCondLst>
                                    <p:cond evt="begin" delay="0">
                                      <p:tn val="100"/>
                                    </p:cond>
                                  </p:endCondLst>
                                  <p:childTnLst>
                                    <p:set>
                                      <p:cBhvr>
                                        <p:cTn id="101" dur="1" fill="hold">
                                          <p:stCondLst>
                                            <p:cond delay="0"/>
                                          </p:stCondLst>
                                        </p:cTn>
                                        <p:tgtEl>
                                          <p:spTgt spid="746"/>
                                        </p:tgtEl>
                                        <p:attrNameLst>
                                          <p:attrName>style.visibility</p:attrName>
                                        </p:attrNameLst>
                                      </p:cBhvr>
                                      <p:to>
                                        <p:strVal val="visible"/>
                                      </p:to>
                                    </p:set>
                                    <p:animEffect transition="in" filter="fade">
                                      <p:cBhvr>
                                        <p:cTn id="102" dur="500"/>
                                        <p:tgtEl>
                                          <p:spTgt spid="746"/>
                                        </p:tgtEl>
                                      </p:cBhvr>
                                    </p:animEffect>
                                  </p:childTnLst>
                                </p:cTn>
                              </p:par>
                              <p:par>
                                <p:cTn id="103" presetID="10"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animEffect transition="in" filter="fade">
                                      <p:cBhvr>
                                        <p:cTn id="105" dur="500"/>
                                        <p:tgtEl>
                                          <p:spTgt spid="1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mph" presetSubtype="0" grpId="1" nodeType="clickEffect">
                                  <p:stCondLst>
                                    <p:cond delay="0"/>
                                  </p:stCondLst>
                                  <p:childTnLst>
                                    <p:set>
                                      <p:cBhvr>
                                        <p:cTn id="109" dur="indefinite"/>
                                        <p:tgtEl>
                                          <p:spTgt spid="80"/>
                                        </p:tgtEl>
                                        <p:attrNameLst>
                                          <p:attrName>style.opacity</p:attrName>
                                        </p:attrNameLst>
                                      </p:cBhvr>
                                      <p:to>
                                        <p:strVal val="0.1"/>
                                      </p:to>
                                    </p:set>
                                    <p:animEffect filter="image" prLst="opacity: 0.1">
                                      <p:cBhvr rctx="IE">
                                        <p:cTn id="110" dur="indefinite"/>
                                        <p:tgtEl>
                                          <p:spTgt spid="80"/>
                                        </p:tgtEl>
                                      </p:cBhvr>
                                    </p:animEffect>
                                  </p:childTnLst>
                                </p:cTn>
                              </p:par>
                              <p:par>
                                <p:cTn id="111" presetID="9" presetClass="emph" presetSubtype="0" nodeType="withEffect">
                                  <p:stCondLst>
                                    <p:cond delay="0"/>
                                  </p:stCondLst>
                                  <p:childTnLst>
                                    <p:set>
                                      <p:cBhvr>
                                        <p:cTn id="112" dur="indefinite"/>
                                        <p:tgtEl>
                                          <p:spTgt spid="85"/>
                                        </p:tgtEl>
                                        <p:attrNameLst>
                                          <p:attrName>style.opacity</p:attrName>
                                        </p:attrNameLst>
                                      </p:cBhvr>
                                      <p:to>
                                        <p:strVal val="0.1"/>
                                      </p:to>
                                    </p:set>
                                    <p:animEffect filter="image" prLst="opacity: 0.1">
                                      <p:cBhvr rctx="IE">
                                        <p:cTn id="113" dur="indefinite"/>
                                        <p:tgtEl>
                                          <p:spTgt spid="85"/>
                                        </p:tgtEl>
                                      </p:cBhvr>
                                    </p:animEffect>
                                  </p:childTnLst>
                                </p:cTn>
                              </p:par>
                              <p:par>
                                <p:cTn id="114" presetID="9" presetClass="emph" presetSubtype="0" grpId="1" nodeType="withEffect">
                                  <p:stCondLst>
                                    <p:cond delay="0"/>
                                  </p:stCondLst>
                                  <p:childTnLst>
                                    <p:set>
                                      <p:cBhvr>
                                        <p:cTn id="115" dur="indefinite"/>
                                        <p:tgtEl>
                                          <p:spTgt spid="106"/>
                                        </p:tgtEl>
                                        <p:attrNameLst>
                                          <p:attrName>style.opacity</p:attrName>
                                        </p:attrNameLst>
                                      </p:cBhvr>
                                      <p:to>
                                        <p:strVal val="0.1"/>
                                      </p:to>
                                    </p:set>
                                    <p:animEffect filter="image" prLst="opacity: 0.1">
                                      <p:cBhvr rctx="IE">
                                        <p:cTn id="116" dur="indefinite"/>
                                        <p:tgtEl>
                                          <p:spTgt spid="106"/>
                                        </p:tgtEl>
                                      </p:cBhvr>
                                    </p:animEffect>
                                  </p:childTnLst>
                                </p:cTn>
                              </p:par>
                              <p:par>
                                <p:cTn id="117" presetID="9" presetClass="emph" presetSubtype="0" grpId="1" nodeType="withEffect">
                                  <p:stCondLst>
                                    <p:cond delay="0"/>
                                  </p:stCondLst>
                                  <p:childTnLst>
                                    <p:set>
                                      <p:cBhvr>
                                        <p:cTn id="118" dur="indefinite"/>
                                        <p:tgtEl>
                                          <p:spTgt spid="112"/>
                                        </p:tgtEl>
                                        <p:attrNameLst>
                                          <p:attrName>style.opacity</p:attrName>
                                        </p:attrNameLst>
                                      </p:cBhvr>
                                      <p:to>
                                        <p:strVal val="0.1"/>
                                      </p:to>
                                    </p:set>
                                    <p:animEffect filter="image" prLst="opacity: 0.1">
                                      <p:cBhvr rctx="IE">
                                        <p:cTn id="119" dur="indefinite"/>
                                        <p:tgtEl>
                                          <p:spTgt spid="112"/>
                                        </p:tgtEl>
                                      </p:cBhvr>
                                    </p:animEffect>
                                  </p:childTnLst>
                                </p:cTn>
                              </p:par>
                              <p:par>
                                <p:cTn id="120" presetID="9" presetClass="emph" presetSubtype="0" grpId="1" nodeType="withEffect">
                                  <p:stCondLst>
                                    <p:cond delay="0"/>
                                  </p:stCondLst>
                                  <p:childTnLst>
                                    <p:set>
                                      <p:cBhvr>
                                        <p:cTn id="121" dur="indefinite"/>
                                        <p:tgtEl>
                                          <p:spTgt spid="19">
                                            <p:txEl>
                                              <p:pRg st="0" end="0"/>
                                            </p:txEl>
                                          </p:spTgt>
                                        </p:tgtEl>
                                        <p:attrNameLst>
                                          <p:attrName>style.opacity</p:attrName>
                                        </p:attrNameLst>
                                      </p:cBhvr>
                                      <p:to>
                                        <p:strVal val="0.1"/>
                                      </p:to>
                                    </p:set>
                                    <p:animEffect filter="image" prLst="opacity: 0.1">
                                      <p:cBhvr rctx="IE">
                                        <p:cTn id="122" dur="indefinite"/>
                                        <p:tgtEl>
                                          <p:spTgt spid="19">
                                            <p:txEl>
                                              <p:pRg st="0" end="0"/>
                                            </p:txEl>
                                          </p:spTgt>
                                        </p:tgtEl>
                                      </p:cBhvr>
                                    </p:animEffect>
                                  </p:childTnLst>
                                </p:cTn>
                              </p:par>
                              <p:par>
                                <p:cTn id="123" presetID="9" presetClass="emph" presetSubtype="0" grpId="1" nodeType="withEffect">
                                  <p:stCondLst>
                                    <p:cond delay="0"/>
                                  </p:stCondLst>
                                  <p:childTnLst>
                                    <p:set>
                                      <p:cBhvr>
                                        <p:cTn id="124" dur="indefinite"/>
                                        <p:tgtEl>
                                          <p:spTgt spid="53">
                                            <p:txEl>
                                              <p:pRg st="0" end="0"/>
                                            </p:txEl>
                                          </p:spTgt>
                                        </p:tgtEl>
                                        <p:attrNameLst>
                                          <p:attrName>style.opacity</p:attrName>
                                        </p:attrNameLst>
                                      </p:cBhvr>
                                      <p:to>
                                        <p:strVal val="0.1"/>
                                      </p:to>
                                    </p:set>
                                    <p:animEffect filter="image" prLst="opacity: 0.1">
                                      <p:cBhvr rctx="IE">
                                        <p:cTn id="125" dur="indefinite"/>
                                        <p:tgtEl>
                                          <p:spTgt spid="53">
                                            <p:txEl>
                                              <p:pRg st="0" end="0"/>
                                            </p:txEl>
                                          </p:spTgt>
                                        </p:tgtEl>
                                      </p:cBhvr>
                                    </p:animEffect>
                                  </p:childTnLst>
                                </p:cTn>
                              </p:par>
                              <p:par>
                                <p:cTn id="126" presetID="9" presetClass="emph" presetSubtype="0" grpId="1" nodeType="withEffect">
                                  <p:stCondLst>
                                    <p:cond delay="0"/>
                                  </p:stCondLst>
                                  <p:childTnLst>
                                    <p:set>
                                      <p:cBhvr>
                                        <p:cTn id="127" dur="indefinite"/>
                                        <p:tgtEl>
                                          <p:spTgt spid="12"/>
                                        </p:tgtEl>
                                        <p:attrNameLst>
                                          <p:attrName>style.opacity</p:attrName>
                                        </p:attrNameLst>
                                      </p:cBhvr>
                                      <p:to>
                                        <p:strVal val="0.1"/>
                                      </p:to>
                                    </p:set>
                                    <p:animEffect filter="image" prLst="opacity: 0.1">
                                      <p:cBhvr rctx="IE">
                                        <p:cTn id="128" dur="indefinite"/>
                                        <p:tgtEl>
                                          <p:spTgt spid="12"/>
                                        </p:tgtEl>
                                      </p:cBhvr>
                                    </p:animEffect>
                                  </p:childTnLst>
                                </p:cTn>
                              </p:par>
                              <p:par>
                                <p:cTn id="129" presetID="9" presetClass="emph" presetSubtype="0" grpId="1" nodeType="withEffect">
                                  <p:stCondLst>
                                    <p:cond delay="0"/>
                                  </p:stCondLst>
                                  <p:childTnLst>
                                    <p:set>
                                      <p:cBhvr>
                                        <p:cTn id="130" dur="indefinite"/>
                                        <p:tgtEl>
                                          <p:spTgt spid="16"/>
                                        </p:tgtEl>
                                        <p:attrNameLst>
                                          <p:attrName>style.opacity</p:attrName>
                                        </p:attrNameLst>
                                      </p:cBhvr>
                                      <p:to>
                                        <p:strVal val="0.1"/>
                                      </p:to>
                                    </p:set>
                                    <p:animEffect filter="image" prLst="opacity: 0.1">
                                      <p:cBhvr rctx="IE">
                                        <p:cTn id="131" dur="indefinite"/>
                                        <p:tgtEl>
                                          <p:spTgt spid="16"/>
                                        </p:tgtEl>
                                      </p:cBhvr>
                                    </p:animEffect>
                                  </p:childTnLst>
                                </p:cTn>
                              </p:par>
                              <p:par>
                                <p:cTn id="132" presetID="9" presetClass="emph" presetSubtype="0" grpId="1" nodeType="withEffect">
                                  <p:stCondLst>
                                    <p:cond delay="0"/>
                                  </p:stCondLst>
                                  <p:childTnLst>
                                    <p:set>
                                      <p:cBhvr>
                                        <p:cTn id="133" dur="indefinite"/>
                                        <p:tgtEl>
                                          <p:spTgt spid="27">
                                            <p:txEl>
                                              <p:pRg st="0" end="0"/>
                                            </p:txEl>
                                          </p:spTgt>
                                        </p:tgtEl>
                                        <p:attrNameLst>
                                          <p:attrName>style.opacity</p:attrName>
                                        </p:attrNameLst>
                                      </p:cBhvr>
                                      <p:to>
                                        <p:strVal val="0.1"/>
                                      </p:to>
                                    </p:set>
                                    <p:animEffect filter="image" prLst="opacity: 0.1">
                                      <p:cBhvr rctx="IE">
                                        <p:cTn id="134" dur="indefinite"/>
                                        <p:tgtEl>
                                          <p:spTgt spid="27">
                                            <p:txEl>
                                              <p:pRg st="0" end="0"/>
                                            </p:txEl>
                                          </p:spTgt>
                                        </p:tgtEl>
                                      </p:cBhvr>
                                    </p:animEffect>
                                  </p:childTnLst>
                                </p:cTn>
                              </p:par>
                              <p:par>
                                <p:cTn id="135" presetID="9" presetClass="emph" presetSubtype="0" grpId="1" nodeType="withEffect" nodePh="1">
                                  <p:stCondLst>
                                    <p:cond delay="0"/>
                                  </p:stCondLst>
                                  <p:endCondLst>
                                    <p:cond evt="begin" delay="0">
                                      <p:tn val="135"/>
                                    </p:cond>
                                  </p:endCondLst>
                                  <p:childTnLst>
                                    <p:set>
                                      <p:cBhvr>
                                        <p:cTn id="136" dur="indefinite"/>
                                        <p:tgtEl>
                                          <p:spTgt spid="746"/>
                                        </p:tgtEl>
                                        <p:attrNameLst>
                                          <p:attrName>style.opacity</p:attrName>
                                        </p:attrNameLst>
                                      </p:cBhvr>
                                      <p:to>
                                        <p:strVal val="0.1"/>
                                      </p:to>
                                    </p:set>
                                    <p:animEffect filter="image" prLst="opacity: 0.1">
                                      <p:cBhvr rctx="IE">
                                        <p:cTn id="137" dur="indefinite"/>
                                        <p:tgtEl>
                                          <p:spTgt spid="746"/>
                                        </p:tgtEl>
                                      </p:cBhvr>
                                    </p:animEffect>
                                  </p:childTnLst>
                                </p:cTn>
                              </p:par>
                              <p:par>
                                <p:cTn id="138" presetID="9" presetClass="emph" presetSubtype="0" nodeType="withEffect">
                                  <p:stCondLst>
                                    <p:cond delay="0"/>
                                  </p:stCondLst>
                                  <p:childTnLst>
                                    <p:set>
                                      <p:cBhvr>
                                        <p:cTn id="139" dur="indefinite"/>
                                        <p:tgtEl>
                                          <p:spTgt spid="138"/>
                                        </p:tgtEl>
                                        <p:attrNameLst>
                                          <p:attrName>style.opacity</p:attrName>
                                        </p:attrNameLst>
                                      </p:cBhvr>
                                      <p:to>
                                        <p:strVal val="0.1"/>
                                      </p:to>
                                    </p:set>
                                    <p:animEffect filter="image" prLst="opacity: 0.1">
                                      <p:cBhvr rctx="IE">
                                        <p:cTn id="140" dur="indefinite"/>
                                        <p:tgtEl>
                                          <p:spTgt spid="13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par>
                                <p:cTn id="144" presetID="10" presetClass="entr" presetSubtype="0" fill="hold" nodeType="withEffect">
                                  <p:stCondLst>
                                    <p:cond delay="0"/>
                                  </p:stCondLst>
                                  <p:childTnLst>
                                    <p:set>
                                      <p:cBhvr>
                                        <p:cTn id="145" dur="1" fill="hold">
                                          <p:stCondLst>
                                            <p:cond delay="0"/>
                                          </p:stCondLst>
                                        </p:cTn>
                                        <p:tgtEl>
                                          <p:spTgt spid="86"/>
                                        </p:tgtEl>
                                        <p:attrNameLst>
                                          <p:attrName>style.visibility</p:attrName>
                                        </p:attrNameLst>
                                      </p:cBhvr>
                                      <p:to>
                                        <p:strVal val="visible"/>
                                      </p:to>
                                    </p:set>
                                    <p:animEffect transition="in" filter="fade">
                                      <p:cBhvr>
                                        <p:cTn id="146" dur="500"/>
                                        <p:tgtEl>
                                          <p:spTgt spid="8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7"/>
                                        </p:tgtEl>
                                        <p:attrNameLst>
                                          <p:attrName>style.visibility</p:attrName>
                                        </p:attrNameLst>
                                      </p:cBhvr>
                                      <p:to>
                                        <p:strVal val="visible"/>
                                      </p:to>
                                    </p:set>
                                    <p:animEffect transition="in" filter="fade">
                                      <p:cBhvr>
                                        <p:cTn id="149" dur="500"/>
                                        <p:tgtEl>
                                          <p:spTgt spid="10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13"/>
                                        </p:tgtEl>
                                        <p:attrNameLst>
                                          <p:attrName>style.visibility</p:attrName>
                                        </p:attrNameLst>
                                      </p:cBhvr>
                                      <p:to>
                                        <p:strVal val="visible"/>
                                      </p:to>
                                    </p:set>
                                    <p:animEffect transition="in" filter="fade">
                                      <p:cBhvr>
                                        <p:cTn id="152" dur="500"/>
                                        <p:tgtEl>
                                          <p:spTgt spid="11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0">
                                            <p:txEl>
                                              <p:pRg st="0" end="0"/>
                                            </p:txEl>
                                          </p:spTgt>
                                        </p:tgtEl>
                                        <p:attrNameLst>
                                          <p:attrName>style.visibility</p:attrName>
                                        </p:attrNameLst>
                                      </p:cBhvr>
                                      <p:to>
                                        <p:strVal val="visible"/>
                                      </p:to>
                                    </p:set>
                                    <p:animEffect transition="in" filter="fade">
                                      <p:cBhvr>
                                        <p:cTn id="155" dur="500"/>
                                        <p:tgtEl>
                                          <p:spTgt spid="20">
                                            <p:txEl>
                                              <p:pRg st="0" end="0"/>
                                            </p:txEl>
                                          </p:spTgt>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4">
                                            <p:txEl>
                                              <p:pRg st="0" end="0"/>
                                            </p:txEl>
                                          </p:spTgt>
                                        </p:tgtEl>
                                        <p:attrNameLst>
                                          <p:attrName>style.visibility</p:attrName>
                                        </p:attrNameLst>
                                      </p:cBhvr>
                                      <p:to>
                                        <p:strVal val="visible"/>
                                      </p:to>
                                    </p:set>
                                    <p:animEffect transition="in" filter="fade">
                                      <p:cBhvr>
                                        <p:cTn id="158" dur="500"/>
                                        <p:tgtEl>
                                          <p:spTgt spid="54">
                                            <p:txEl>
                                              <p:pRg st="0" end="0"/>
                                            </p:txEl>
                                          </p:spTgt>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7"/>
                                        </p:tgtEl>
                                        <p:attrNameLst>
                                          <p:attrName>style.visibility</p:attrName>
                                        </p:attrNameLst>
                                      </p:cBhvr>
                                      <p:to>
                                        <p:strVal val="visible"/>
                                      </p:to>
                                    </p:set>
                                    <p:animEffect transition="in" filter="fade">
                                      <p:cBhvr>
                                        <p:cTn id="161" dur="500"/>
                                        <p:tgtEl>
                                          <p:spTgt spid="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8">
                                            <p:txEl>
                                              <p:pRg st="0" end="0"/>
                                            </p:txEl>
                                          </p:spTgt>
                                        </p:tgtEl>
                                        <p:attrNameLst>
                                          <p:attrName>style.visibility</p:attrName>
                                        </p:attrNameLst>
                                      </p:cBhvr>
                                      <p:to>
                                        <p:strVal val="visible"/>
                                      </p:to>
                                    </p:set>
                                    <p:animEffect transition="in" filter="fade">
                                      <p:cBhvr>
                                        <p:cTn id="167" dur="500"/>
                                        <p:tgtEl>
                                          <p:spTgt spid="28">
                                            <p:txEl>
                                              <p:pRg st="0" end="0"/>
                                            </p:txEl>
                                          </p:spTgt>
                                        </p:tgtEl>
                                      </p:cBhvr>
                                    </p:animEffect>
                                  </p:childTnLst>
                                </p:cTn>
                              </p:par>
                              <p:par>
                                <p:cTn id="168" presetID="10" presetClass="entr" presetSubtype="0" fill="hold" grpId="0" nodeType="withEffect" nodePh="1">
                                  <p:stCondLst>
                                    <p:cond delay="0"/>
                                  </p:stCondLst>
                                  <p:endCondLst>
                                    <p:cond evt="begin" delay="0">
                                      <p:tn val="168"/>
                                    </p:cond>
                                  </p:endCondLst>
                                  <p:childTnLst>
                                    <p:set>
                                      <p:cBhvr>
                                        <p:cTn id="169" dur="1" fill="hold">
                                          <p:stCondLst>
                                            <p:cond delay="0"/>
                                          </p:stCondLst>
                                        </p:cTn>
                                        <p:tgtEl>
                                          <p:spTgt spid="760"/>
                                        </p:tgtEl>
                                        <p:attrNameLst>
                                          <p:attrName>style.visibility</p:attrName>
                                        </p:attrNameLst>
                                      </p:cBhvr>
                                      <p:to>
                                        <p:strVal val="visible"/>
                                      </p:to>
                                    </p:set>
                                    <p:animEffect transition="in" filter="fade">
                                      <p:cBhvr>
                                        <p:cTn id="170" dur="500"/>
                                        <p:tgtEl>
                                          <p:spTgt spid="760"/>
                                        </p:tgtEl>
                                      </p:cBhvr>
                                    </p:animEffect>
                                  </p:childTnLst>
                                </p:cTn>
                              </p:par>
                              <p:par>
                                <p:cTn id="171" presetID="10" presetClass="entr" presetSubtype="0" fill="hold"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fade">
                                      <p:cBhvr>
                                        <p:cTn id="173" dur="500"/>
                                        <p:tgtEl>
                                          <p:spTgt spid="88"/>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mph" presetSubtype="0" grpId="1" nodeType="clickEffect">
                                  <p:stCondLst>
                                    <p:cond delay="0"/>
                                  </p:stCondLst>
                                  <p:childTnLst>
                                    <p:set>
                                      <p:cBhvr>
                                        <p:cTn id="177" dur="indefinite"/>
                                        <p:tgtEl>
                                          <p:spTgt spid="81"/>
                                        </p:tgtEl>
                                        <p:attrNameLst>
                                          <p:attrName>style.opacity</p:attrName>
                                        </p:attrNameLst>
                                      </p:cBhvr>
                                      <p:to>
                                        <p:strVal val="0.1"/>
                                      </p:to>
                                    </p:set>
                                    <p:animEffect filter="image" prLst="opacity: 0.1">
                                      <p:cBhvr rctx="IE">
                                        <p:cTn id="178" dur="indefinite"/>
                                        <p:tgtEl>
                                          <p:spTgt spid="81"/>
                                        </p:tgtEl>
                                      </p:cBhvr>
                                    </p:animEffect>
                                  </p:childTnLst>
                                </p:cTn>
                              </p:par>
                              <p:par>
                                <p:cTn id="179" presetID="9" presetClass="emph" presetSubtype="0" nodeType="withEffect">
                                  <p:stCondLst>
                                    <p:cond delay="0"/>
                                  </p:stCondLst>
                                  <p:childTnLst>
                                    <p:set>
                                      <p:cBhvr>
                                        <p:cTn id="180" dur="indefinite"/>
                                        <p:tgtEl>
                                          <p:spTgt spid="86"/>
                                        </p:tgtEl>
                                        <p:attrNameLst>
                                          <p:attrName>style.opacity</p:attrName>
                                        </p:attrNameLst>
                                      </p:cBhvr>
                                      <p:to>
                                        <p:strVal val="0.1"/>
                                      </p:to>
                                    </p:set>
                                    <p:animEffect filter="image" prLst="opacity: 0.1">
                                      <p:cBhvr rctx="IE">
                                        <p:cTn id="181" dur="indefinite"/>
                                        <p:tgtEl>
                                          <p:spTgt spid="86"/>
                                        </p:tgtEl>
                                      </p:cBhvr>
                                    </p:animEffect>
                                  </p:childTnLst>
                                </p:cTn>
                              </p:par>
                              <p:par>
                                <p:cTn id="182" presetID="9" presetClass="emph" presetSubtype="0" grpId="1" nodeType="withEffect">
                                  <p:stCondLst>
                                    <p:cond delay="0"/>
                                  </p:stCondLst>
                                  <p:childTnLst>
                                    <p:set>
                                      <p:cBhvr>
                                        <p:cTn id="183" dur="indefinite"/>
                                        <p:tgtEl>
                                          <p:spTgt spid="107"/>
                                        </p:tgtEl>
                                        <p:attrNameLst>
                                          <p:attrName>style.opacity</p:attrName>
                                        </p:attrNameLst>
                                      </p:cBhvr>
                                      <p:to>
                                        <p:strVal val="0.1"/>
                                      </p:to>
                                    </p:set>
                                    <p:animEffect filter="image" prLst="opacity: 0.1">
                                      <p:cBhvr rctx="IE">
                                        <p:cTn id="184" dur="indefinite"/>
                                        <p:tgtEl>
                                          <p:spTgt spid="107"/>
                                        </p:tgtEl>
                                      </p:cBhvr>
                                    </p:animEffect>
                                  </p:childTnLst>
                                </p:cTn>
                              </p:par>
                              <p:par>
                                <p:cTn id="185" presetID="9" presetClass="emph" presetSubtype="0" grpId="1" nodeType="withEffect">
                                  <p:stCondLst>
                                    <p:cond delay="0"/>
                                  </p:stCondLst>
                                  <p:childTnLst>
                                    <p:set>
                                      <p:cBhvr>
                                        <p:cTn id="186" dur="indefinite"/>
                                        <p:tgtEl>
                                          <p:spTgt spid="113"/>
                                        </p:tgtEl>
                                        <p:attrNameLst>
                                          <p:attrName>style.opacity</p:attrName>
                                        </p:attrNameLst>
                                      </p:cBhvr>
                                      <p:to>
                                        <p:strVal val="0.1"/>
                                      </p:to>
                                    </p:set>
                                    <p:animEffect filter="image" prLst="opacity: 0.1">
                                      <p:cBhvr rctx="IE">
                                        <p:cTn id="187" dur="indefinite"/>
                                        <p:tgtEl>
                                          <p:spTgt spid="113"/>
                                        </p:tgtEl>
                                      </p:cBhvr>
                                    </p:animEffect>
                                  </p:childTnLst>
                                </p:cTn>
                              </p:par>
                              <p:par>
                                <p:cTn id="188" presetID="9" presetClass="emph" presetSubtype="0" grpId="1" nodeType="withEffect">
                                  <p:stCondLst>
                                    <p:cond delay="0"/>
                                  </p:stCondLst>
                                  <p:childTnLst>
                                    <p:set>
                                      <p:cBhvr>
                                        <p:cTn id="189" dur="indefinite"/>
                                        <p:tgtEl>
                                          <p:spTgt spid="20">
                                            <p:txEl>
                                              <p:pRg st="0" end="0"/>
                                            </p:txEl>
                                          </p:spTgt>
                                        </p:tgtEl>
                                        <p:attrNameLst>
                                          <p:attrName>style.opacity</p:attrName>
                                        </p:attrNameLst>
                                      </p:cBhvr>
                                      <p:to>
                                        <p:strVal val="0.1"/>
                                      </p:to>
                                    </p:set>
                                    <p:animEffect filter="image" prLst="opacity: 0.1">
                                      <p:cBhvr rctx="IE">
                                        <p:cTn id="190" dur="indefinite"/>
                                        <p:tgtEl>
                                          <p:spTgt spid="20">
                                            <p:txEl>
                                              <p:pRg st="0" end="0"/>
                                            </p:txEl>
                                          </p:spTgt>
                                        </p:tgtEl>
                                      </p:cBhvr>
                                    </p:animEffect>
                                  </p:childTnLst>
                                </p:cTn>
                              </p:par>
                              <p:par>
                                <p:cTn id="191" presetID="9" presetClass="emph" presetSubtype="0" grpId="1" nodeType="withEffect">
                                  <p:stCondLst>
                                    <p:cond delay="0"/>
                                  </p:stCondLst>
                                  <p:childTnLst>
                                    <p:set>
                                      <p:cBhvr>
                                        <p:cTn id="192" dur="indefinite"/>
                                        <p:tgtEl>
                                          <p:spTgt spid="54">
                                            <p:txEl>
                                              <p:pRg st="0" end="0"/>
                                            </p:txEl>
                                          </p:spTgt>
                                        </p:tgtEl>
                                        <p:attrNameLst>
                                          <p:attrName>style.opacity</p:attrName>
                                        </p:attrNameLst>
                                      </p:cBhvr>
                                      <p:to>
                                        <p:strVal val="0.1"/>
                                      </p:to>
                                    </p:set>
                                    <p:animEffect filter="image" prLst="opacity: 0.1">
                                      <p:cBhvr rctx="IE">
                                        <p:cTn id="193" dur="indefinite"/>
                                        <p:tgtEl>
                                          <p:spTgt spid="54">
                                            <p:txEl>
                                              <p:pRg st="0" end="0"/>
                                            </p:txEl>
                                          </p:spTgt>
                                        </p:tgtEl>
                                      </p:cBhvr>
                                    </p:animEffect>
                                  </p:childTnLst>
                                </p:cTn>
                              </p:par>
                              <p:par>
                                <p:cTn id="194" presetID="9" presetClass="emph" presetSubtype="0" grpId="1" nodeType="withEffect">
                                  <p:stCondLst>
                                    <p:cond delay="0"/>
                                  </p:stCondLst>
                                  <p:childTnLst>
                                    <p:set>
                                      <p:cBhvr>
                                        <p:cTn id="195" dur="indefinite"/>
                                        <p:tgtEl>
                                          <p:spTgt spid="17"/>
                                        </p:tgtEl>
                                        <p:attrNameLst>
                                          <p:attrName>style.opacity</p:attrName>
                                        </p:attrNameLst>
                                      </p:cBhvr>
                                      <p:to>
                                        <p:strVal val="0.1"/>
                                      </p:to>
                                    </p:set>
                                    <p:animEffect filter="image" prLst="opacity: 0.1">
                                      <p:cBhvr rctx="IE">
                                        <p:cTn id="196" dur="indefinite"/>
                                        <p:tgtEl>
                                          <p:spTgt spid="17"/>
                                        </p:tgtEl>
                                      </p:cBhvr>
                                    </p:animEffect>
                                  </p:childTnLst>
                                </p:cTn>
                              </p:par>
                              <p:par>
                                <p:cTn id="197" presetID="9" presetClass="emph" presetSubtype="0" grpId="1" nodeType="withEffect">
                                  <p:stCondLst>
                                    <p:cond delay="0"/>
                                  </p:stCondLst>
                                  <p:childTnLst>
                                    <p:set>
                                      <p:cBhvr>
                                        <p:cTn id="198" dur="indefinite"/>
                                        <p:tgtEl>
                                          <p:spTgt spid="25"/>
                                        </p:tgtEl>
                                        <p:attrNameLst>
                                          <p:attrName>style.opacity</p:attrName>
                                        </p:attrNameLst>
                                      </p:cBhvr>
                                      <p:to>
                                        <p:strVal val="0.1"/>
                                      </p:to>
                                    </p:set>
                                    <p:animEffect filter="image" prLst="opacity: 0.1">
                                      <p:cBhvr rctx="IE">
                                        <p:cTn id="199" dur="indefinite"/>
                                        <p:tgtEl>
                                          <p:spTgt spid="25"/>
                                        </p:tgtEl>
                                      </p:cBhvr>
                                    </p:animEffect>
                                  </p:childTnLst>
                                </p:cTn>
                              </p:par>
                              <p:par>
                                <p:cTn id="200" presetID="9" presetClass="emph" presetSubtype="0" grpId="1" nodeType="withEffect">
                                  <p:stCondLst>
                                    <p:cond delay="0"/>
                                  </p:stCondLst>
                                  <p:childTnLst>
                                    <p:set>
                                      <p:cBhvr>
                                        <p:cTn id="201" dur="indefinite"/>
                                        <p:tgtEl>
                                          <p:spTgt spid="28">
                                            <p:txEl>
                                              <p:pRg st="0" end="0"/>
                                            </p:txEl>
                                          </p:spTgt>
                                        </p:tgtEl>
                                        <p:attrNameLst>
                                          <p:attrName>style.opacity</p:attrName>
                                        </p:attrNameLst>
                                      </p:cBhvr>
                                      <p:to>
                                        <p:strVal val="0.1"/>
                                      </p:to>
                                    </p:set>
                                    <p:animEffect filter="image" prLst="opacity: 0.1">
                                      <p:cBhvr rctx="IE">
                                        <p:cTn id="202" dur="indefinite"/>
                                        <p:tgtEl>
                                          <p:spTgt spid="28">
                                            <p:txEl>
                                              <p:pRg st="0" end="0"/>
                                            </p:txEl>
                                          </p:spTgt>
                                        </p:tgtEl>
                                      </p:cBhvr>
                                    </p:animEffect>
                                  </p:childTnLst>
                                </p:cTn>
                              </p:par>
                              <p:par>
                                <p:cTn id="203" presetID="9" presetClass="emph" presetSubtype="0" grpId="1" nodeType="withEffect" nodePh="1">
                                  <p:stCondLst>
                                    <p:cond delay="0"/>
                                  </p:stCondLst>
                                  <p:endCondLst>
                                    <p:cond evt="begin" delay="0">
                                      <p:tn val="203"/>
                                    </p:cond>
                                  </p:endCondLst>
                                  <p:childTnLst>
                                    <p:set>
                                      <p:cBhvr>
                                        <p:cTn id="204" dur="indefinite"/>
                                        <p:tgtEl>
                                          <p:spTgt spid="760"/>
                                        </p:tgtEl>
                                        <p:attrNameLst>
                                          <p:attrName>style.opacity</p:attrName>
                                        </p:attrNameLst>
                                      </p:cBhvr>
                                      <p:to>
                                        <p:strVal val="0.1"/>
                                      </p:to>
                                    </p:set>
                                    <p:animEffect filter="image" prLst="opacity: 0.1">
                                      <p:cBhvr rctx="IE">
                                        <p:cTn id="205" dur="indefinite"/>
                                        <p:tgtEl>
                                          <p:spTgt spid="760"/>
                                        </p:tgtEl>
                                      </p:cBhvr>
                                    </p:animEffect>
                                  </p:childTnLst>
                                </p:cTn>
                              </p:par>
                              <p:par>
                                <p:cTn id="206" presetID="9" presetClass="emph" presetSubtype="0" nodeType="withEffect">
                                  <p:stCondLst>
                                    <p:cond delay="0"/>
                                  </p:stCondLst>
                                  <p:childTnLst>
                                    <p:set>
                                      <p:cBhvr>
                                        <p:cTn id="207" dur="indefinite"/>
                                        <p:tgtEl>
                                          <p:spTgt spid="88"/>
                                        </p:tgtEl>
                                        <p:attrNameLst>
                                          <p:attrName>style.opacity</p:attrName>
                                        </p:attrNameLst>
                                      </p:cBhvr>
                                      <p:to>
                                        <p:strVal val="0.1"/>
                                      </p:to>
                                    </p:set>
                                    <p:animEffect filter="image" prLst="opacity: 0.1">
                                      <p:cBhvr rctx="IE">
                                        <p:cTn id="208" dur="indefinite"/>
                                        <p:tgtEl>
                                          <p:spTgt spid="8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nodeType="withEffect">
                                  <p:stCondLst>
                                    <p:cond delay="0"/>
                                  </p:stCondLst>
                                  <p:childTnLst>
                                    <p:set>
                                      <p:cBhvr>
                                        <p:cTn id="213" dur="1" fill="hold">
                                          <p:stCondLst>
                                            <p:cond delay="0"/>
                                          </p:stCondLst>
                                        </p:cTn>
                                        <p:tgtEl>
                                          <p:spTgt spid="87"/>
                                        </p:tgtEl>
                                        <p:attrNameLst>
                                          <p:attrName>style.visibility</p:attrName>
                                        </p:attrNameLst>
                                      </p:cBhvr>
                                      <p:to>
                                        <p:strVal val="visible"/>
                                      </p:to>
                                    </p:set>
                                    <p:animEffect transition="in" filter="fade">
                                      <p:cBhvr>
                                        <p:cTn id="214" dur="500"/>
                                        <p:tgtEl>
                                          <p:spTgt spid="8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fade">
                                      <p:cBhvr>
                                        <p:cTn id="217" dur="500"/>
                                        <p:tgtEl>
                                          <p:spTgt spid="109"/>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14"/>
                                        </p:tgtEl>
                                        <p:attrNameLst>
                                          <p:attrName>style.visibility</p:attrName>
                                        </p:attrNameLst>
                                      </p:cBhvr>
                                      <p:to>
                                        <p:strVal val="visible"/>
                                      </p:to>
                                    </p:set>
                                    <p:animEffect transition="in" filter="fade">
                                      <p:cBhvr>
                                        <p:cTn id="220" dur="500"/>
                                        <p:tgtEl>
                                          <p:spTgt spid="114"/>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1">
                                            <p:txEl>
                                              <p:pRg st="0" end="0"/>
                                            </p:txEl>
                                          </p:spTgt>
                                        </p:tgtEl>
                                        <p:attrNameLst>
                                          <p:attrName>style.visibility</p:attrName>
                                        </p:attrNameLst>
                                      </p:cBhvr>
                                      <p:to>
                                        <p:strVal val="visible"/>
                                      </p:to>
                                    </p:set>
                                    <p:animEffect transition="in" filter="fade">
                                      <p:cBhvr>
                                        <p:cTn id="223" dur="500"/>
                                        <p:tgtEl>
                                          <p:spTgt spid="21">
                                            <p:txEl>
                                              <p:pRg st="0" end="0"/>
                                            </p:txEl>
                                          </p:spTgt>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55">
                                            <p:txEl>
                                              <p:pRg st="0" end="0"/>
                                            </p:txEl>
                                          </p:spTgt>
                                        </p:tgtEl>
                                        <p:attrNameLst>
                                          <p:attrName>style.visibility</p:attrName>
                                        </p:attrNameLst>
                                      </p:cBhvr>
                                      <p:to>
                                        <p:strVal val="visible"/>
                                      </p:to>
                                    </p:set>
                                    <p:animEffect transition="in" filter="fade">
                                      <p:cBhvr>
                                        <p:cTn id="226" dur="500"/>
                                        <p:tgtEl>
                                          <p:spTgt spid="55">
                                            <p:txEl>
                                              <p:pRg st="0" end="0"/>
                                            </p:txEl>
                                          </p:spTgt>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3"/>
                                        </p:tgtEl>
                                        <p:attrNameLst>
                                          <p:attrName>style.visibility</p:attrName>
                                        </p:attrNameLst>
                                      </p:cBhvr>
                                      <p:to>
                                        <p:strVal val="visible"/>
                                      </p:to>
                                    </p:set>
                                    <p:animEffect transition="in" filter="fade">
                                      <p:cBhvr>
                                        <p:cTn id="229" dur="500"/>
                                        <p:tgtEl>
                                          <p:spTgt spid="13"/>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23"/>
                                        </p:tgtEl>
                                        <p:attrNameLst>
                                          <p:attrName>style.visibility</p:attrName>
                                        </p:attrNameLst>
                                      </p:cBhvr>
                                      <p:to>
                                        <p:strVal val="visible"/>
                                      </p:to>
                                    </p:set>
                                    <p:animEffect transition="in" filter="fade">
                                      <p:cBhvr>
                                        <p:cTn id="232" dur="500"/>
                                        <p:tgtEl>
                                          <p:spTgt spid="23"/>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29">
                                            <p:txEl>
                                              <p:pRg st="0" end="0"/>
                                            </p:txEl>
                                          </p:spTgt>
                                        </p:tgtEl>
                                        <p:attrNameLst>
                                          <p:attrName>style.visibility</p:attrName>
                                        </p:attrNameLst>
                                      </p:cBhvr>
                                      <p:to>
                                        <p:strVal val="visible"/>
                                      </p:to>
                                    </p:set>
                                    <p:animEffect transition="in" filter="fade">
                                      <p:cBhvr>
                                        <p:cTn id="235" dur="500"/>
                                        <p:tgtEl>
                                          <p:spTgt spid="29">
                                            <p:txEl>
                                              <p:pRg st="0" end="0"/>
                                            </p:txEl>
                                          </p:spTgt>
                                        </p:tgtEl>
                                      </p:cBhvr>
                                    </p:animEffect>
                                  </p:childTnLst>
                                </p:cTn>
                              </p:par>
                              <p:par>
                                <p:cTn id="236" presetID="10" presetClass="entr" presetSubtype="0" fill="hold" nodeType="withEffect">
                                  <p:stCondLst>
                                    <p:cond delay="0"/>
                                  </p:stCondLst>
                                  <p:childTnLst>
                                    <p:set>
                                      <p:cBhvr>
                                        <p:cTn id="237" dur="1" fill="hold">
                                          <p:stCondLst>
                                            <p:cond delay="0"/>
                                          </p:stCondLst>
                                        </p:cTn>
                                        <p:tgtEl>
                                          <p:spTgt spid="99"/>
                                        </p:tgtEl>
                                        <p:attrNameLst>
                                          <p:attrName>style.visibility</p:attrName>
                                        </p:attrNameLst>
                                      </p:cBhvr>
                                      <p:to>
                                        <p:strVal val="visible"/>
                                      </p:to>
                                    </p:set>
                                    <p:animEffect transition="in" filter="fade">
                                      <p:cBhvr>
                                        <p:cTn id="238" dur="500"/>
                                        <p:tgtEl>
                                          <p:spTgt spid="99"/>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mph" presetSubtype="0" grpId="1" nodeType="clickEffect">
                                  <p:stCondLst>
                                    <p:cond delay="0"/>
                                  </p:stCondLst>
                                  <p:childTnLst>
                                    <p:set>
                                      <p:cBhvr>
                                        <p:cTn id="242" dur="indefinite"/>
                                        <p:tgtEl>
                                          <p:spTgt spid="82"/>
                                        </p:tgtEl>
                                        <p:attrNameLst>
                                          <p:attrName>style.opacity</p:attrName>
                                        </p:attrNameLst>
                                      </p:cBhvr>
                                      <p:to>
                                        <p:strVal val="0.1"/>
                                      </p:to>
                                    </p:set>
                                    <p:animEffect filter="image" prLst="opacity: 0.1">
                                      <p:cBhvr rctx="IE">
                                        <p:cTn id="243" dur="indefinite"/>
                                        <p:tgtEl>
                                          <p:spTgt spid="82"/>
                                        </p:tgtEl>
                                      </p:cBhvr>
                                    </p:animEffect>
                                  </p:childTnLst>
                                </p:cTn>
                              </p:par>
                              <p:par>
                                <p:cTn id="244" presetID="9" presetClass="emph" presetSubtype="0" nodeType="withEffect">
                                  <p:stCondLst>
                                    <p:cond delay="0"/>
                                  </p:stCondLst>
                                  <p:childTnLst>
                                    <p:set>
                                      <p:cBhvr>
                                        <p:cTn id="245" dur="indefinite"/>
                                        <p:tgtEl>
                                          <p:spTgt spid="87"/>
                                        </p:tgtEl>
                                        <p:attrNameLst>
                                          <p:attrName>style.opacity</p:attrName>
                                        </p:attrNameLst>
                                      </p:cBhvr>
                                      <p:to>
                                        <p:strVal val="0.1"/>
                                      </p:to>
                                    </p:set>
                                    <p:animEffect filter="image" prLst="opacity: 0.1">
                                      <p:cBhvr rctx="IE">
                                        <p:cTn id="246" dur="indefinite"/>
                                        <p:tgtEl>
                                          <p:spTgt spid="87"/>
                                        </p:tgtEl>
                                      </p:cBhvr>
                                    </p:animEffect>
                                  </p:childTnLst>
                                </p:cTn>
                              </p:par>
                              <p:par>
                                <p:cTn id="247" presetID="9" presetClass="emph" presetSubtype="0" grpId="1" nodeType="withEffect">
                                  <p:stCondLst>
                                    <p:cond delay="0"/>
                                  </p:stCondLst>
                                  <p:childTnLst>
                                    <p:set>
                                      <p:cBhvr>
                                        <p:cTn id="248" dur="indefinite"/>
                                        <p:tgtEl>
                                          <p:spTgt spid="109"/>
                                        </p:tgtEl>
                                        <p:attrNameLst>
                                          <p:attrName>style.opacity</p:attrName>
                                        </p:attrNameLst>
                                      </p:cBhvr>
                                      <p:to>
                                        <p:strVal val="0.1"/>
                                      </p:to>
                                    </p:set>
                                    <p:animEffect filter="image" prLst="opacity: 0.1">
                                      <p:cBhvr rctx="IE">
                                        <p:cTn id="249" dur="indefinite"/>
                                        <p:tgtEl>
                                          <p:spTgt spid="109"/>
                                        </p:tgtEl>
                                      </p:cBhvr>
                                    </p:animEffect>
                                  </p:childTnLst>
                                </p:cTn>
                              </p:par>
                              <p:par>
                                <p:cTn id="250" presetID="9" presetClass="emph" presetSubtype="0" grpId="1" nodeType="withEffect">
                                  <p:stCondLst>
                                    <p:cond delay="0"/>
                                  </p:stCondLst>
                                  <p:childTnLst>
                                    <p:set>
                                      <p:cBhvr>
                                        <p:cTn id="251" dur="indefinite"/>
                                        <p:tgtEl>
                                          <p:spTgt spid="114"/>
                                        </p:tgtEl>
                                        <p:attrNameLst>
                                          <p:attrName>style.opacity</p:attrName>
                                        </p:attrNameLst>
                                      </p:cBhvr>
                                      <p:to>
                                        <p:strVal val="0.1"/>
                                      </p:to>
                                    </p:set>
                                    <p:animEffect filter="image" prLst="opacity: 0.1">
                                      <p:cBhvr rctx="IE">
                                        <p:cTn id="252" dur="indefinite"/>
                                        <p:tgtEl>
                                          <p:spTgt spid="114"/>
                                        </p:tgtEl>
                                      </p:cBhvr>
                                    </p:animEffect>
                                  </p:childTnLst>
                                </p:cTn>
                              </p:par>
                              <p:par>
                                <p:cTn id="253" presetID="9" presetClass="emph" presetSubtype="0" grpId="1" nodeType="withEffect">
                                  <p:stCondLst>
                                    <p:cond delay="0"/>
                                  </p:stCondLst>
                                  <p:childTnLst>
                                    <p:set>
                                      <p:cBhvr>
                                        <p:cTn id="254" dur="indefinite"/>
                                        <p:tgtEl>
                                          <p:spTgt spid="21">
                                            <p:txEl>
                                              <p:pRg st="0" end="0"/>
                                            </p:txEl>
                                          </p:spTgt>
                                        </p:tgtEl>
                                        <p:attrNameLst>
                                          <p:attrName>style.opacity</p:attrName>
                                        </p:attrNameLst>
                                      </p:cBhvr>
                                      <p:to>
                                        <p:strVal val="0.1"/>
                                      </p:to>
                                    </p:set>
                                    <p:animEffect filter="image" prLst="opacity: 0.1">
                                      <p:cBhvr rctx="IE">
                                        <p:cTn id="255" dur="indefinite"/>
                                        <p:tgtEl>
                                          <p:spTgt spid="21">
                                            <p:txEl>
                                              <p:pRg st="0" end="0"/>
                                            </p:txEl>
                                          </p:spTgt>
                                        </p:tgtEl>
                                      </p:cBhvr>
                                    </p:animEffect>
                                  </p:childTnLst>
                                </p:cTn>
                              </p:par>
                              <p:par>
                                <p:cTn id="256" presetID="9" presetClass="emph" presetSubtype="0" grpId="1" nodeType="withEffect">
                                  <p:stCondLst>
                                    <p:cond delay="0"/>
                                  </p:stCondLst>
                                  <p:childTnLst>
                                    <p:set>
                                      <p:cBhvr>
                                        <p:cTn id="257" dur="indefinite"/>
                                        <p:tgtEl>
                                          <p:spTgt spid="55">
                                            <p:txEl>
                                              <p:pRg st="0" end="0"/>
                                            </p:txEl>
                                          </p:spTgt>
                                        </p:tgtEl>
                                        <p:attrNameLst>
                                          <p:attrName>style.opacity</p:attrName>
                                        </p:attrNameLst>
                                      </p:cBhvr>
                                      <p:to>
                                        <p:strVal val="0.1"/>
                                      </p:to>
                                    </p:set>
                                    <p:animEffect filter="image" prLst="opacity: 0.1">
                                      <p:cBhvr rctx="IE">
                                        <p:cTn id="258" dur="indefinite"/>
                                        <p:tgtEl>
                                          <p:spTgt spid="55">
                                            <p:txEl>
                                              <p:pRg st="0" end="0"/>
                                            </p:txEl>
                                          </p:spTgt>
                                        </p:tgtEl>
                                      </p:cBhvr>
                                    </p:animEffect>
                                  </p:childTnLst>
                                </p:cTn>
                              </p:par>
                              <p:par>
                                <p:cTn id="259" presetID="9" presetClass="emph" presetSubtype="0" grpId="1" nodeType="withEffect">
                                  <p:stCondLst>
                                    <p:cond delay="0"/>
                                  </p:stCondLst>
                                  <p:childTnLst>
                                    <p:set>
                                      <p:cBhvr>
                                        <p:cTn id="260" dur="indefinite"/>
                                        <p:tgtEl>
                                          <p:spTgt spid="13"/>
                                        </p:tgtEl>
                                        <p:attrNameLst>
                                          <p:attrName>style.opacity</p:attrName>
                                        </p:attrNameLst>
                                      </p:cBhvr>
                                      <p:to>
                                        <p:strVal val="0.1"/>
                                      </p:to>
                                    </p:set>
                                    <p:animEffect filter="image" prLst="opacity: 0.1">
                                      <p:cBhvr rctx="IE">
                                        <p:cTn id="261" dur="indefinite"/>
                                        <p:tgtEl>
                                          <p:spTgt spid="13"/>
                                        </p:tgtEl>
                                      </p:cBhvr>
                                    </p:animEffect>
                                  </p:childTnLst>
                                </p:cTn>
                              </p:par>
                              <p:par>
                                <p:cTn id="262" presetID="9" presetClass="emph" presetSubtype="0" grpId="1" nodeType="withEffect">
                                  <p:stCondLst>
                                    <p:cond delay="0"/>
                                  </p:stCondLst>
                                  <p:childTnLst>
                                    <p:set>
                                      <p:cBhvr>
                                        <p:cTn id="263" dur="indefinite"/>
                                        <p:tgtEl>
                                          <p:spTgt spid="23"/>
                                        </p:tgtEl>
                                        <p:attrNameLst>
                                          <p:attrName>style.opacity</p:attrName>
                                        </p:attrNameLst>
                                      </p:cBhvr>
                                      <p:to>
                                        <p:strVal val="0.1"/>
                                      </p:to>
                                    </p:set>
                                    <p:animEffect filter="image" prLst="opacity: 0.1">
                                      <p:cBhvr rctx="IE">
                                        <p:cTn id="264" dur="indefinite"/>
                                        <p:tgtEl>
                                          <p:spTgt spid="23"/>
                                        </p:tgtEl>
                                      </p:cBhvr>
                                    </p:animEffect>
                                  </p:childTnLst>
                                </p:cTn>
                              </p:par>
                              <p:par>
                                <p:cTn id="265" presetID="9" presetClass="emph" presetSubtype="0" grpId="1" nodeType="withEffect">
                                  <p:stCondLst>
                                    <p:cond delay="0"/>
                                  </p:stCondLst>
                                  <p:childTnLst>
                                    <p:set>
                                      <p:cBhvr>
                                        <p:cTn id="266" dur="indefinite"/>
                                        <p:tgtEl>
                                          <p:spTgt spid="29">
                                            <p:txEl>
                                              <p:pRg st="0" end="0"/>
                                            </p:txEl>
                                          </p:spTgt>
                                        </p:tgtEl>
                                        <p:attrNameLst>
                                          <p:attrName>style.opacity</p:attrName>
                                        </p:attrNameLst>
                                      </p:cBhvr>
                                      <p:to>
                                        <p:strVal val="0.1"/>
                                      </p:to>
                                    </p:set>
                                    <p:animEffect filter="image" prLst="opacity: 0.1">
                                      <p:cBhvr rctx="IE">
                                        <p:cTn id="267" dur="indefinite"/>
                                        <p:tgtEl>
                                          <p:spTgt spid="29">
                                            <p:txEl>
                                              <p:pRg st="0" end="0"/>
                                            </p:txEl>
                                          </p:spTgt>
                                        </p:tgtEl>
                                      </p:cBhvr>
                                    </p:animEffect>
                                  </p:childTnLst>
                                </p:cTn>
                              </p:par>
                              <p:par>
                                <p:cTn id="268" presetID="9" presetClass="emph" presetSubtype="0" grpId="0" nodeType="withEffect" nodePh="1">
                                  <p:stCondLst>
                                    <p:cond delay="0"/>
                                  </p:stCondLst>
                                  <p:endCondLst>
                                    <p:cond evt="begin" delay="0">
                                      <p:tn val="268"/>
                                    </p:cond>
                                  </p:endCondLst>
                                  <p:childTnLst>
                                    <p:set>
                                      <p:cBhvr>
                                        <p:cTn id="269" dur="indefinite"/>
                                        <p:tgtEl>
                                          <p:spTgt spid="750"/>
                                        </p:tgtEl>
                                        <p:attrNameLst>
                                          <p:attrName>style.opacity</p:attrName>
                                        </p:attrNameLst>
                                      </p:cBhvr>
                                      <p:to>
                                        <p:strVal val="0.1"/>
                                      </p:to>
                                    </p:set>
                                    <p:animEffect filter="image" prLst="opacity: 0.1">
                                      <p:cBhvr rctx="IE">
                                        <p:cTn id="270" dur="indefinite"/>
                                        <p:tgtEl>
                                          <p:spTgt spid="750"/>
                                        </p:tgtEl>
                                      </p:cBhvr>
                                    </p:animEffect>
                                  </p:childTnLst>
                                </p:cTn>
                              </p:par>
                              <p:par>
                                <p:cTn id="271" presetID="9" presetClass="emph" presetSubtype="0" nodeType="withEffect">
                                  <p:stCondLst>
                                    <p:cond delay="0"/>
                                  </p:stCondLst>
                                  <p:childTnLst>
                                    <p:set>
                                      <p:cBhvr>
                                        <p:cTn id="272" dur="indefinite"/>
                                        <p:tgtEl>
                                          <p:spTgt spid="99"/>
                                        </p:tgtEl>
                                        <p:attrNameLst>
                                          <p:attrName>style.opacity</p:attrName>
                                        </p:attrNameLst>
                                      </p:cBhvr>
                                      <p:to>
                                        <p:strVal val="0.1"/>
                                      </p:to>
                                    </p:set>
                                    <p:animEffect filter="image" prLst="opacity: 0.1">
                                      <p:cBhvr rctx="IE">
                                        <p:cTn id="273" dur="indefinite"/>
                                        <p:tgtEl>
                                          <p:spTgt spid="99"/>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83"/>
                                        </p:tgtEl>
                                        <p:attrNameLst>
                                          <p:attrName>style.visibility</p:attrName>
                                        </p:attrNameLst>
                                      </p:cBhvr>
                                      <p:to>
                                        <p:strVal val="visible"/>
                                      </p:to>
                                    </p:set>
                                    <p:animEffect transition="in" filter="fade">
                                      <p:cBhvr>
                                        <p:cTn id="276" dur="500"/>
                                        <p:tgtEl>
                                          <p:spTgt spid="83"/>
                                        </p:tgtEl>
                                      </p:cBhvr>
                                    </p:animEffect>
                                  </p:childTnLst>
                                </p:cTn>
                              </p:par>
                              <p:par>
                                <p:cTn id="277" presetID="10" presetClass="entr" presetSubtype="0" fill="hold" nodeType="withEffect">
                                  <p:stCondLst>
                                    <p:cond delay="0"/>
                                  </p:stCondLst>
                                  <p:childTnLst>
                                    <p:set>
                                      <p:cBhvr>
                                        <p:cTn id="278" dur="1" fill="hold">
                                          <p:stCondLst>
                                            <p:cond delay="0"/>
                                          </p:stCondLst>
                                        </p:cTn>
                                        <p:tgtEl>
                                          <p:spTgt spid="104"/>
                                        </p:tgtEl>
                                        <p:attrNameLst>
                                          <p:attrName>style.visibility</p:attrName>
                                        </p:attrNameLst>
                                      </p:cBhvr>
                                      <p:to>
                                        <p:strVal val="visible"/>
                                      </p:to>
                                    </p:set>
                                    <p:animEffect transition="in" filter="fade">
                                      <p:cBhvr>
                                        <p:cTn id="279" dur="500"/>
                                        <p:tgtEl>
                                          <p:spTgt spid="104"/>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10"/>
                                        </p:tgtEl>
                                        <p:attrNameLst>
                                          <p:attrName>style.visibility</p:attrName>
                                        </p:attrNameLst>
                                      </p:cBhvr>
                                      <p:to>
                                        <p:strVal val="visible"/>
                                      </p:to>
                                    </p:set>
                                    <p:animEffect transition="in" filter="fade">
                                      <p:cBhvr>
                                        <p:cTn id="282" dur="500"/>
                                        <p:tgtEl>
                                          <p:spTgt spid="110"/>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16"/>
                                        </p:tgtEl>
                                        <p:attrNameLst>
                                          <p:attrName>style.visibility</p:attrName>
                                        </p:attrNameLst>
                                      </p:cBhvr>
                                      <p:to>
                                        <p:strVal val="visible"/>
                                      </p:to>
                                    </p:set>
                                    <p:animEffect transition="in" filter="fade">
                                      <p:cBhvr>
                                        <p:cTn id="285" dur="500"/>
                                        <p:tgtEl>
                                          <p:spTgt spid="116"/>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22">
                                            <p:txEl>
                                              <p:pRg st="0" end="0"/>
                                            </p:txEl>
                                          </p:spTgt>
                                        </p:tgtEl>
                                        <p:attrNameLst>
                                          <p:attrName>style.visibility</p:attrName>
                                        </p:attrNameLst>
                                      </p:cBhvr>
                                      <p:to>
                                        <p:strVal val="visible"/>
                                      </p:to>
                                    </p:set>
                                    <p:animEffect transition="in" filter="fade">
                                      <p:cBhvr>
                                        <p:cTn id="288" dur="500"/>
                                        <p:tgtEl>
                                          <p:spTgt spid="22">
                                            <p:txEl>
                                              <p:pRg st="0" end="0"/>
                                            </p:txEl>
                                          </p:spTgt>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56">
                                            <p:txEl>
                                              <p:pRg st="0" end="0"/>
                                            </p:txEl>
                                          </p:spTgt>
                                        </p:tgtEl>
                                        <p:attrNameLst>
                                          <p:attrName>style.visibility</p:attrName>
                                        </p:attrNameLst>
                                      </p:cBhvr>
                                      <p:to>
                                        <p:strVal val="visible"/>
                                      </p:to>
                                    </p:set>
                                    <p:animEffect transition="in" filter="fade">
                                      <p:cBhvr>
                                        <p:cTn id="291" dur="500"/>
                                        <p:tgtEl>
                                          <p:spTgt spid="56">
                                            <p:txEl>
                                              <p:pRg st="0" end="0"/>
                                            </p:txEl>
                                          </p:spTgt>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14"/>
                                        </p:tgtEl>
                                        <p:attrNameLst>
                                          <p:attrName>style.visibility</p:attrName>
                                        </p:attrNameLst>
                                      </p:cBhvr>
                                      <p:to>
                                        <p:strVal val="visible"/>
                                      </p:to>
                                    </p:set>
                                    <p:animEffect transition="in" filter="fade">
                                      <p:cBhvr>
                                        <p:cTn id="294" dur="500"/>
                                        <p:tgtEl>
                                          <p:spTgt spid="14"/>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24"/>
                                        </p:tgtEl>
                                        <p:attrNameLst>
                                          <p:attrName>style.visibility</p:attrName>
                                        </p:attrNameLst>
                                      </p:cBhvr>
                                      <p:to>
                                        <p:strVal val="visible"/>
                                      </p:to>
                                    </p:set>
                                    <p:animEffect transition="in" filter="fade">
                                      <p:cBhvr>
                                        <p:cTn id="297" dur="500"/>
                                        <p:tgtEl>
                                          <p:spTgt spid="24"/>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30">
                                            <p:txEl>
                                              <p:pRg st="0" end="0"/>
                                            </p:txEl>
                                          </p:spTgt>
                                        </p:tgtEl>
                                        <p:attrNameLst>
                                          <p:attrName>style.visibility</p:attrName>
                                        </p:attrNameLst>
                                      </p:cBhvr>
                                      <p:to>
                                        <p:strVal val="visible"/>
                                      </p:to>
                                    </p:set>
                                    <p:animEffect transition="in" filter="fade">
                                      <p:cBhvr>
                                        <p:cTn id="300" dur="500"/>
                                        <p:tgtEl>
                                          <p:spTgt spid="30">
                                            <p:txEl>
                                              <p:pRg st="0" end="0"/>
                                            </p:txEl>
                                          </p:spTgt>
                                        </p:tgtEl>
                                      </p:cBhvr>
                                    </p:animEffect>
                                  </p:childTnLst>
                                </p:cTn>
                              </p:par>
                              <p:par>
                                <p:cTn id="301" presetID="10" presetClass="entr" presetSubtype="0" fill="hold" grpId="0" nodeType="withEffect" nodePh="1">
                                  <p:stCondLst>
                                    <p:cond delay="0"/>
                                  </p:stCondLst>
                                  <p:endCondLst>
                                    <p:cond evt="begin" delay="0">
                                      <p:tn val="301"/>
                                    </p:cond>
                                  </p:endCondLst>
                                  <p:childTnLst>
                                    <p:set>
                                      <p:cBhvr>
                                        <p:cTn id="302" dur="1" fill="hold">
                                          <p:stCondLst>
                                            <p:cond delay="0"/>
                                          </p:stCondLst>
                                        </p:cTn>
                                        <p:tgtEl>
                                          <p:spTgt spid="756"/>
                                        </p:tgtEl>
                                        <p:attrNameLst>
                                          <p:attrName>style.visibility</p:attrName>
                                        </p:attrNameLst>
                                      </p:cBhvr>
                                      <p:to>
                                        <p:strVal val="visible"/>
                                      </p:to>
                                    </p:set>
                                    <p:animEffect transition="in" filter="fade">
                                      <p:cBhvr>
                                        <p:cTn id="303" dur="500"/>
                                        <p:tgtEl>
                                          <p:spTgt spid="756"/>
                                        </p:tgtEl>
                                      </p:cBhvr>
                                    </p:animEffect>
                                  </p:childTnLst>
                                </p:cTn>
                              </p:par>
                              <p:par>
                                <p:cTn id="304" presetID="10" presetClass="entr" presetSubtype="0" fill="hold" nodeType="withEffect">
                                  <p:stCondLst>
                                    <p:cond delay="0"/>
                                  </p:stCondLst>
                                  <p:childTnLst>
                                    <p:set>
                                      <p:cBhvr>
                                        <p:cTn id="305" dur="1" fill="hold">
                                          <p:stCondLst>
                                            <p:cond delay="0"/>
                                          </p:stCondLst>
                                        </p:cTn>
                                        <p:tgtEl>
                                          <p:spTgt spid="128"/>
                                        </p:tgtEl>
                                        <p:attrNameLst>
                                          <p:attrName>style.visibility</p:attrName>
                                        </p:attrNameLst>
                                      </p:cBhvr>
                                      <p:to>
                                        <p:strVal val="visible"/>
                                      </p:to>
                                    </p:set>
                                    <p:animEffect transition="in" filter="fade">
                                      <p:cBhvr>
                                        <p:cTn id="306" dur="500"/>
                                        <p:tgtEl>
                                          <p:spTgt spid="128"/>
                                        </p:tgtEl>
                                      </p:cBhvr>
                                    </p:animEffect>
                                  </p:childTnLst>
                                </p:cTn>
                              </p:par>
                            </p:childTnLst>
                          </p:cTn>
                        </p:par>
                      </p:childTnLst>
                    </p:cTn>
                  </p:par>
                  <p:par>
                    <p:cTn id="307" fill="hold">
                      <p:stCondLst>
                        <p:cond delay="indefinite"/>
                      </p:stCondLst>
                      <p:childTnLst>
                        <p:par>
                          <p:cTn id="308" fill="hold">
                            <p:stCondLst>
                              <p:cond delay="0"/>
                            </p:stCondLst>
                            <p:childTnLst>
                              <p:par>
                                <p:cTn id="309" presetID="9" presetClass="emph" presetSubtype="0" grpId="2" nodeType="clickEffect">
                                  <p:stCondLst>
                                    <p:cond delay="0"/>
                                  </p:stCondLst>
                                  <p:childTnLst>
                                    <p:set>
                                      <p:cBhvr>
                                        <p:cTn id="310" dur="indefinite"/>
                                        <p:tgtEl>
                                          <p:spTgt spid="79"/>
                                        </p:tgtEl>
                                        <p:attrNameLst>
                                          <p:attrName>style.opacity</p:attrName>
                                        </p:attrNameLst>
                                      </p:cBhvr>
                                      <p:to>
                                        <p:strVal val="1"/>
                                      </p:to>
                                    </p:set>
                                    <p:animEffect filter="image" prLst="opacity: 1">
                                      <p:cBhvr rctx="IE">
                                        <p:cTn id="311" dur="indefinite"/>
                                        <p:tgtEl>
                                          <p:spTgt spid="79"/>
                                        </p:tgtEl>
                                      </p:cBhvr>
                                    </p:animEffect>
                                  </p:childTnLst>
                                </p:cTn>
                              </p:par>
                              <p:par>
                                <p:cTn id="312" presetID="9" presetClass="emph" presetSubtype="0" grpId="2" nodeType="withEffect">
                                  <p:stCondLst>
                                    <p:cond delay="0"/>
                                  </p:stCondLst>
                                  <p:childTnLst>
                                    <p:set>
                                      <p:cBhvr>
                                        <p:cTn id="313" dur="indefinite"/>
                                        <p:tgtEl>
                                          <p:spTgt spid="80"/>
                                        </p:tgtEl>
                                        <p:attrNameLst>
                                          <p:attrName>style.opacity</p:attrName>
                                        </p:attrNameLst>
                                      </p:cBhvr>
                                      <p:to>
                                        <p:strVal val="1"/>
                                      </p:to>
                                    </p:set>
                                    <p:animEffect filter="image" prLst="opacity: 1">
                                      <p:cBhvr rctx="IE">
                                        <p:cTn id="314" dur="indefinite"/>
                                        <p:tgtEl>
                                          <p:spTgt spid="80"/>
                                        </p:tgtEl>
                                      </p:cBhvr>
                                    </p:animEffect>
                                  </p:childTnLst>
                                </p:cTn>
                              </p:par>
                              <p:par>
                                <p:cTn id="315" presetID="9" presetClass="emph" presetSubtype="0" grpId="2" nodeType="withEffect">
                                  <p:stCondLst>
                                    <p:cond delay="0"/>
                                  </p:stCondLst>
                                  <p:childTnLst>
                                    <p:set>
                                      <p:cBhvr>
                                        <p:cTn id="316" dur="indefinite"/>
                                        <p:tgtEl>
                                          <p:spTgt spid="81"/>
                                        </p:tgtEl>
                                        <p:attrNameLst>
                                          <p:attrName>style.opacity</p:attrName>
                                        </p:attrNameLst>
                                      </p:cBhvr>
                                      <p:to>
                                        <p:strVal val="1"/>
                                      </p:to>
                                    </p:set>
                                    <p:animEffect filter="image" prLst="opacity: 1">
                                      <p:cBhvr rctx="IE">
                                        <p:cTn id="317" dur="indefinite"/>
                                        <p:tgtEl>
                                          <p:spTgt spid="81"/>
                                        </p:tgtEl>
                                      </p:cBhvr>
                                    </p:animEffect>
                                  </p:childTnLst>
                                </p:cTn>
                              </p:par>
                              <p:par>
                                <p:cTn id="318" presetID="9" presetClass="emph" presetSubtype="0" grpId="2" nodeType="withEffect">
                                  <p:stCondLst>
                                    <p:cond delay="0"/>
                                  </p:stCondLst>
                                  <p:childTnLst>
                                    <p:set>
                                      <p:cBhvr>
                                        <p:cTn id="319" dur="indefinite"/>
                                        <p:tgtEl>
                                          <p:spTgt spid="82"/>
                                        </p:tgtEl>
                                        <p:attrNameLst>
                                          <p:attrName>style.opacity</p:attrName>
                                        </p:attrNameLst>
                                      </p:cBhvr>
                                      <p:to>
                                        <p:strVal val="1"/>
                                      </p:to>
                                    </p:set>
                                    <p:animEffect filter="image" prLst="opacity: 1">
                                      <p:cBhvr rctx="IE">
                                        <p:cTn id="320" dur="indefinite"/>
                                        <p:tgtEl>
                                          <p:spTgt spid="82"/>
                                        </p:tgtEl>
                                      </p:cBhvr>
                                    </p:animEffect>
                                  </p:childTnLst>
                                </p:cTn>
                              </p:par>
                              <p:par>
                                <p:cTn id="321" presetID="9" presetClass="emph" presetSubtype="0" nodeType="withEffect">
                                  <p:stCondLst>
                                    <p:cond delay="0"/>
                                  </p:stCondLst>
                                  <p:childTnLst>
                                    <p:set>
                                      <p:cBhvr>
                                        <p:cTn id="322" dur="indefinite"/>
                                        <p:tgtEl>
                                          <p:spTgt spid="84"/>
                                        </p:tgtEl>
                                        <p:attrNameLst>
                                          <p:attrName>style.opacity</p:attrName>
                                        </p:attrNameLst>
                                      </p:cBhvr>
                                      <p:to>
                                        <p:strVal val="1"/>
                                      </p:to>
                                    </p:set>
                                    <p:animEffect filter="image" prLst="opacity: 1">
                                      <p:cBhvr rctx="IE">
                                        <p:cTn id="323" dur="indefinite"/>
                                        <p:tgtEl>
                                          <p:spTgt spid="84"/>
                                        </p:tgtEl>
                                      </p:cBhvr>
                                    </p:animEffect>
                                  </p:childTnLst>
                                </p:cTn>
                              </p:par>
                              <p:par>
                                <p:cTn id="324" presetID="9" presetClass="emph" presetSubtype="0" nodeType="withEffect">
                                  <p:stCondLst>
                                    <p:cond delay="0"/>
                                  </p:stCondLst>
                                  <p:childTnLst>
                                    <p:set>
                                      <p:cBhvr>
                                        <p:cTn id="325" dur="indefinite"/>
                                        <p:tgtEl>
                                          <p:spTgt spid="85"/>
                                        </p:tgtEl>
                                        <p:attrNameLst>
                                          <p:attrName>style.opacity</p:attrName>
                                        </p:attrNameLst>
                                      </p:cBhvr>
                                      <p:to>
                                        <p:strVal val="1"/>
                                      </p:to>
                                    </p:set>
                                    <p:animEffect filter="image" prLst="opacity: 1">
                                      <p:cBhvr rctx="IE">
                                        <p:cTn id="326" dur="indefinite"/>
                                        <p:tgtEl>
                                          <p:spTgt spid="85"/>
                                        </p:tgtEl>
                                      </p:cBhvr>
                                    </p:animEffect>
                                  </p:childTnLst>
                                </p:cTn>
                              </p:par>
                              <p:par>
                                <p:cTn id="327" presetID="9" presetClass="emph" presetSubtype="0" nodeType="withEffect">
                                  <p:stCondLst>
                                    <p:cond delay="0"/>
                                  </p:stCondLst>
                                  <p:childTnLst>
                                    <p:set>
                                      <p:cBhvr>
                                        <p:cTn id="328" dur="indefinite"/>
                                        <p:tgtEl>
                                          <p:spTgt spid="86"/>
                                        </p:tgtEl>
                                        <p:attrNameLst>
                                          <p:attrName>style.opacity</p:attrName>
                                        </p:attrNameLst>
                                      </p:cBhvr>
                                      <p:to>
                                        <p:strVal val="1"/>
                                      </p:to>
                                    </p:set>
                                    <p:animEffect filter="image" prLst="opacity: 1">
                                      <p:cBhvr rctx="IE">
                                        <p:cTn id="329" dur="indefinite"/>
                                        <p:tgtEl>
                                          <p:spTgt spid="86"/>
                                        </p:tgtEl>
                                      </p:cBhvr>
                                    </p:animEffect>
                                  </p:childTnLst>
                                </p:cTn>
                              </p:par>
                              <p:par>
                                <p:cTn id="330" presetID="9" presetClass="emph" presetSubtype="0" nodeType="withEffect">
                                  <p:stCondLst>
                                    <p:cond delay="0"/>
                                  </p:stCondLst>
                                  <p:childTnLst>
                                    <p:set>
                                      <p:cBhvr>
                                        <p:cTn id="331" dur="indefinite"/>
                                        <p:tgtEl>
                                          <p:spTgt spid="87"/>
                                        </p:tgtEl>
                                        <p:attrNameLst>
                                          <p:attrName>style.opacity</p:attrName>
                                        </p:attrNameLst>
                                      </p:cBhvr>
                                      <p:to>
                                        <p:strVal val="1"/>
                                      </p:to>
                                    </p:set>
                                    <p:animEffect filter="image" prLst="opacity: 1">
                                      <p:cBhvr rctx="IE">
                                        <p:cTn id="332" dur="indefinite"/>
                                        <p:tgtEl>
                                          <p:spTgt spid="87"/>
                                        </p:tgtEl>
                                      </p:cBhvr>
                                    </p:animEffect>
                                  </p:childTnLst>
                                </p:cTn>
                              </p:par>
                              <p:par>
                                <p:cTn id="333" presetID="9" presetClass="emph" presetSubtype="0" grpId="2" nodeType="withEffect">
                                  <p:stCondLst>
                                    <p:cond delay="0"/>
                                  </p:stCondLst>
                                  <p:childTnLst>
                                    <p:set>
                                      <p:cBhvr>
                                        <p:cTn id="334" dur="indefinite"/>
                                        <p:tgtEl>
                                          <p:spTgt spid="105"/>
                                        </p:tgtEl>
                                        <p:attrNameLst>
                                          <p:attrName>style.opacity</p:attrName>
                                        </p:attrNameLst>
                                      </p:cBhvr>
                                      <p:to>
                                        <p:strVal val="1"/>
                                      </p:to>
                                    </p:set>
                                    <p:animEffect filter="image" prLst="opacity: 1">
                                      <p:cBhvr rctx="IE">
                                        <p:cTn id="335" dur="indefinite"/>
                                        <p:tgtEl>
                                          <p:spTgt spid="105"/>
                                        </p:tgtEl>
                                      </p:cBhvr>
                                    </p:animEffect>
                                  </p:childTnLst>
                                </p:cTn>
                              </p:par>
                              <p:par>
                                <p:cTn id="336" presetID="9" presetClass="emph" presetSubtype="0" grpId="2" nodeType="withEffect">
                                  <p:stCondLst>
                                    <p:cond delay="0"/>
                                  </p:stCondLst>
                                  <p:childTnLst>
                                    <p:set>
                                      <p:cBhvr>
                                        <p:cTn id="337" dur="indefinite"/>
                                        <p:tgtEl>
                                          <p:spTgt spid="106"/>
                                        </p:tgtEl>
                                        <p:attrNameLst>
                                          <p:attrName>style.opacity</p:attrName>
                                        </p:attrNameLst>
                                      </p:cBhvr>
                                      <p:to>
                                        <p:strVal val="1"/>
                                      </p:to>
                                    </p:set>
                                    <p:animEffect filter="image" prLst="opacity: 1">
                                      <p:cBhvr rctx="IE">
                                        <p:cTn id="338" dur="indefinite"/>
                                        <p:tgtEl>
                                          <p:spTgt spid="106"/>
                                        </p:tgtEl>
                                      </p:cBhvr>
                                    </p:animEffect>
                                  </p:childTnLst>
                                </p:cTn>
                              </p:par>
                              <p:par>
                                <p:cTn id="339" presetID="9" presetClass="emph" presetSubtype="0" grpId="2" nodeType="withEffect">
                                  <p:stCondLst>
                                    <p:cond delay="0"/>
                                  </p:stCondLst>
                                  <p:childTnLst>
                                    <p:set>
                                      <p:cBhvr>
                                        <p:cTn id="340" dur="indefinite"/>
                                        <p:tgtEl>
                                          <p:spTgt spid="107"/>
                                        </p:tgtEl>
                                        <p:attrNameLst>
                                          <p:attrName>style.opacity</p:attrName>
                                        </p:attrNameLst>
                                      </p:cBhvr>
                                      <p:to>
                                        <p:strVal val="1"/>
                                      </p:to>
                                    </p:set>
                                    <p:animEffect filter="image" prLst="opacity: 1">
                                      <p:cBhvr rctx="IE">
                                        <p:cTn id="341" dur="indefinite"/>
                                        <p:tgtEl>
                                          <p:spTgt spid="107"/>
                                        </p:tgtEl>
                                      </p:cBhvr>
                                    </p:animEffect>
                                  </p:childTnLst>
                                </p:cTn>
                              </p:par>
                              <p:par>
                                <p:cTn id="342" presetID="9" presetClass="emph" presetSubtype="0" grpId="2" nodeType="withEffect">
                                  <p:stCondLst>
                                    <p:cond delay="0"/>
                                  </p:stCondLst>
                                  <p:childTnLst>
                                    <p:set>
                                      <p:cBhvr>
                                        <p:cTn id="343" dur="indefinite"/>
                                        <p:tgtEl>
                                          <p:spTgt spid="109"/>
                                        </p:tgtEl>
                                        <p:attrNameLst>
                                          <p:attrName>style.opacity</p:attrName>
                                        </p:attrNameLst>
                                      </p:cBhvr>
                                      <p:to>
                                        <p:strVal val="1"/>
                                      </p:to>
                                    </p:set>
                                    <p:animEffect filter="image" prLst="opacity: 1">
                                      <p:cBhvr rctx="IE">
                                        <p:cTn id="344" dur="indefinite"/>
                                        <p:tgtEl>
                                          <p:spTgt spid="109"/>
                                        </p:tgtEl>
                                      </p:cBhvr>
                                    </p:animEffect>
                                  </p:childTnLst>
                                </p:cTn>
                              </p:par>
                              <p:par>
                                <p:cTn id="345" presetID="9" presetClass="emph" presetSubtype="0" grpId="2" nodeType="withEffect">
                                  <p:stCondLst>
                                    <p:cond delay="0"/>
                                  </p:stCondLst>
                                  <p:childTnLst>
                                    <p:set>
                                      <p:cBhvr>
                                        <p:cTn id="346" dur="indefinite"/>
                                        <p:tgtEl>
                                          <p:spTgt spid="111"/>
                                        </p:tgtEl>
                                        <p:attrNameLst>
                                          <p:attrName>style.opacity</p:attrName>
                                        </p:attrNameLst>
                                      </p:cBhvr>
                                      <p:to>
                                        <p:strVal val="1"/>
                                      </p:to>
                                    </p:set>
                                    <p:animEffect filter="image" prLst="opacity: 1">
                                      <p:cBhvr rctx="IE">
                                        <p:cTn id="347" dur="indefinite"/>
                                        <p:tgtEl>
                                          <p:spTgt spid="111"/>
                                        </p:tgtEl>
                                      </p:cBhvr>
                                    </p:animEffect>
                                  </p:childTnLst>
                                </p:cTn>
                              </p:par>
                              <p:par>
                                <p:cTn id="348" presetID="9" presetClass="emph" presetSubtype="0" grpId="2" nodeType="withEffect">
                                  <p:stCondLst>
                                    <p:cond delay="0"/>
                                  </p:stCondLst>
                                  <p:childTnLst>
                                    <p:set>
                                      <p:cBhvr>
                                        <p:cTn id="349" dur="indefinite"/>
                                        <p:tgtEl>
                                          <p:spTgt spid="112"/>
                                        </p:tgtEl>
                                        <p:attrNameLst>
                                          <p:attrName>style.opacity</p:attrName>
                                        </p:attrNameLst>
                                      </p:cBhvr>
                                      <p:to>
                                        <p:strVal val="1"/>
                                      </p:to>
                                    </p:set>
                                    <p:animEffect filter="image" prLst="opacity: 1">
                                      <p:cBhvr rctx="IE">
                                        <p:cTn id="350" dur="indefinite"/>
                                        <p:tgtEl>
                                          <p:spTgt spid="112"/>
                                        </p:tgtEl>
                                      </p:cBhvr>
                                    </p:animEffect>
                                  </p:childTnLst>
                                </p:cTn>
                              </p:par>
                              <p:par>
                                <p:cTn id="351" presetID="9" presetClass="emph" presetSubtype="0" grpId="2" nodeType="withEffect">
                                  <p:stCondLst>
                                    <p:cond delay="0"/>
                                  </p:stCondLst>
                                  <p:childTnLst>
                                    <p:set>
                                      <p:cBhvr>
                                        <p:cTn id="352" dur="indefinite"/>
                                        <p:tgtEl>
                                          <p:spTgt spid="113"/>
                                        </p:tgtEl>
                                        <p:attrNameLst>
                                          <p:attrName>style.opacity</p:attrName>
                                        </p:attrNameLst>
                                      </p:cBhvr>
                                      <p:to>
                                        <p:strVal val="1"/>
                                      </p:to>
                                    </p:set>
                                    <p:animEffect filter="image" prLst="opacity: 1">
                                      <p:cBhvr rctx="IE">
                                        <p:cTn id="353" dur="indefinite"/>
                                        <p:tgtEl>
                                          <p:spTgt spid="113"/>
                                        </p:tgtEl>
                                      </p:cBhvr>
                                    </p:animEffect>
                                  </p:childTnLst>
                                </p:cTn>
                              </p:par>
                              <p:par>
                                <p:cTn id="354" presetID="9" presetClass="emph" presetSubtype="0" grpId="2" nodeType="withEffect">
                                  <p:stCondLst>
                                    <p:cond delay="0"/>
                                  </p:stCondLst>
                                  <p:childTnLst>
                                    <p:set>
                                      <p:cBhvr>
                                        <p:cTn id="355" dur="indefinite"/>
                                        <p:tgtEl>
                                          <p:spTgt spid="114"/>
                                        </p:tgtEl>
                                        <p:attrNameLst>
                                          <p:attrName>style.opacity</p:attrName>
                                        </p:attrNameLst>
                                      </p:cBhvr>
                                      <p:to>
                                        <p:strVal val="1"/>
                                      </p:to>
                                    </p:set>
                                    <p:animEffect filter="image" prLst="opacity: 1">
                                      <p:cBhvr rctx="IE">
                                        <p:cTn id="356" dur="indefinite"/>
                                        <p:tgtEl>
                                          <p:spTgt spid="114"/>
                                        </p:tgtEl>
                                      </p:cBhvr>
                                    </p:animEffect>
                                  </p:childTnLst>
                                </p:cTn>
                              </p:par>
                              <p:par>
                                <p:cTn id="357" presetID="9" presetClass="emph" presetSubtype="0" grpId="2" nodeType="withEffect">
                                  <p:stCondLst>
                                    <p:cond delay="0"/>
                                  </p:stCondLst>
                                  <p:childTnLst>
                                    <p:set>
                                      <p:cBhvr>
                                        <p:cTn id="358" dur="indefinite"/>
                                        <p:tgtEl>
                                          <p:spTgt spid="18">
                                            <p:txEl>
                                              <p:pRg st="0" end="0"/>
                                            </p:txEl>
                                          </p:spTgt>
                                        </p:tgtEl>
                                        <p:attrNameLst>
                                          <p:attrName>style.opacity</p:attrName>
                                        </p:attrNameLst>
                                      </p:cBhvr>
                                      <p:to>
                                        <p:strVal val="1"/>
                                      </p:to>
                                    </p:set>
                                    <p:animEffect filter="image" prLst="opacity: 1">
                                      <p:cBhvr rctx="IE">
                                        <p:cTn id="359" dur="indefinite"/>
                                        <p:tgtEl>
                                          <p:spTgt spid="18">
                                            <p:txEl>
                                              <p:pRg st="0" end="0"/>
                                            </p:txEl>
                                          </p:spTgt>
                                        </p:tgtEl>
                                      </p:cBhvr>
                                    </p:animEffect>
                                  </p:childTnLst>
                                </p:cTn>
                              </p:par>
                              <p:par>
                                <p:cTn id="360" presetID="9" presetClass="emph" presetSubtype="0" grpId="2" nodeType="withEffect">
                                  <p:stCondLst>
                                    <p:cond delay="0"/>
                                  </p:stCondLst>
                                  <p:childTnLst>
                                    <p:set>
                                      <p:cBhvr>
                                        <p:cTn id="361" dur="indefinite"/>
                                        <p:tgtEl>
                                          <p:spTgt spid="19">
                                            <p:txEl>
                                              <p:pRg st="0" end="0"/>
                                            </p:txEl>
                                          </p:spTgt>
                                        </p:tgtEl>
                                        <p:attrNameLst>
                                          <p:attrName>style.opacity</p:attrName>
                                        </p:attrNameLst>
                                      </p:cBhvr>
                                      <p:to>
                                        <p:strVal val="1"/>
                                      </p:to>
                                    </p:set>
                                    <p:animEffect filter="image" prLst="opacity: 1">
                                      <p:cBhvr rctx="IE">
                                        <p:cTn id="362" dur="indefinite"/>
                                        <p:tgtEl>
                                          <p:spTgt spid="19">
                                            <p:txEl>
                                              <p:pRg st="0" end="0"/>
                                            </p:txEl>
                                          </p:spTgt>
                                        </p:tgtEl>
                                      </p:cBhvr>
                                    </p:animEffect>
                                  </p:childTnLst>
                                </p:cTn>
                              </p:par>
                              <p:par>
                                <p:cTn id="363" presetID="9" presetClass="emph" presetSubtype="0" grpId="2" nodeType="withEffect">
                                  <p:stCondLst>
                                    <p:cond delay="0"/>
                                  </p:stCondLst>
                                  <p:childTnLst>
                                    <p:set>
                                      <p:cBhvr>
                                        <p:cTn id="364" dur="indefinite"/>
                                        <p:tgtEl>
                                          <p:spTgt spid="20">
                                            <p:txEl>
                                              <p:pRg st="0" end="0"/>
                                            </p:txEl>
                                          </p:spTgt>
                                        </p:tgtEl>
                                        <p:attrNameLst>
                                          <p:attrName>style.opacity</p:attrName>
                                        </p:attrNameLst>
                                      </p:cBhvr>
                                      <p:to>
                                        <p:strVal val="1"/>
                                      </p:to>
                                    </p:set>
                                    <p:animEffect filter="image" prLst="opacity: 1">
                                      <p:cBhvr rctx="IE">
                                        <p:cTn id="365" dur="indefinite"/>
                                        <p:tgtEl>
                                          <p:spTgt spid="20">
                                            <p:txEl>
                                              <p:pRg st="0" end="0"/>
                                            </p:txEl>
                                          </p:spTgt>
                                        </p:tgtEl>
                                      </p:cBhvr>
                                    </p:animEffect>
                                  </p:childTnLst>
                                </p:cTn>
                              </p:par>
                              <p:par>
                                <p:cTn id="366" presetID="9" presetClass="emph" presetSubtype="0" grpId="2" nodeType="withEffect">
                                  <p:stCondLst>
                                    <p:cond delay="0"/>
                                  </p:stCondLst>
                                  <p:childTnLst>
                                    <p:set>
                                      <p:cBhvr>
                                        <p:cTn id="367" dur="indefinite"/>
                                        <p:tgtEl>
                                          <p:spTgt spid="21">
                                            <p:txEl>
                                              <p:pRg st="0" end="0"/>
                                            </p:txEl>
                                          </p:spTgt>
                                        </p:tgtEl>
                                        <p:attrNameLst>
                                          <p:attrName>style.opacity</p:attrName>
                                        </p:attrNameLst>
                                      </p:cBhvr>
                                      <p:to>
                                        <p:strVal val="1"/>
                                      </p:to>
                                    </p:set>
                                    <p:animEffect filter="image" prLst="opacity: 1">
                                      <p:cBhvr rctx="IE">
                                        <p:cTn id="368" dur="indefinite"/>
                                        <p:tgtEl>
                                          <p:spTgt spid="21">
                                            <p:txEl>
                                              <p:pRg st="0" end="0"/>
                                            </p:txEl>
                                          </p:spTgt>
                                        </p:tgtEl>
                                      </p:cBhvr>
                                    </p:animEffect>
                                  </p:childTnLst>
                                </p:cTn>
                              </p:par>
                              <p:par>
                                <p:cTn id="369" presetID="9" presetClass="emph" presetSubtype="0" grpId="2" nodeType="withEffect">
                                  <p:stCondLst>
                                    <p:cond delay="0"/>
                                  </p:stCondLst>
                                  <p:childTnLst>
                                    <p:set>
                                      <p:cBhvr>
                                        <p:cTn id="370" dur="indefinite"/>
                                        <p:tgtEl>
                                          <p:spTgt spid="52">
                                            <p:txEl>
                                              <p:pRg st="0" end="0"/>
                                            </p:txEl>
                                          </p:spTgt>
                                        </p:tgtEl>
                                        <p:attrNameLst>
                                          <p:attrName>style.opacity</p:attrName>
                                        </p:attrNameLst>
                                      </p:cBhvr>
                                      <p:to>
                                        <p:strVal val="1"/>
                                      </p:to>
                                    </p:set>
                                    <p:animEffect filter="image" prLst="opacity: 1">
                                      <p:cBhvr rctx="IE">
                                        <p:cTn id="371" dur="indefinite"/>
                                        <p:tgtEl>
                                          <p:spTgt spid="52">
                                            <p:txEl>
                                              <p:pRg st="0" end="0"/>
                                            </p:txEl>
                                          </p:spTgt>
                                        </p:tgtEl>
                                      </p:cBhvr>
                                    </p:animEffect>
                                  </p:childTnLst>
                                </p:cTn>
                              </p:par>
                              <p:par>
                                <p:cTn id="372" presetID="9" presetClass="emph" presetSubtype="0" grpId="2" nodeType="withEffect">
                                  <p:stCondLst>
                                    <p:cond delay="0"/>
                                  </p:stCondLst>
                                  <p:childTnLst>
                                    <p:set>
                                      <p:cBhvr>
                                        <p:cTn id="373" dur="indefinite"/>
                                        <p:tgtEl>
                                          <p:spTgt spid="53">
                                            <p:txEl>
                                              <p:pRg st="0" end="0"/>
                                            </p:txEl>
                                          </p:spTgt>
                                        </p:tgtEl>
                                        <p:attrNameLst>
                                          <p:attrName>style.opacity</p:attrName>
                                        </p:attrNameLst>
                                      </p:cBhvr>
                                      <p:to>
                                        <p:strVal val="1"/>
                                      </p:to>
                                    </p:set>
                                    <p:animEffect filter="image" prLst="opacity: 1">
                                      <p:cBhvr rctx="IE">
                                        <p:cTn id="374" dur="indefinite"/>
                                        <p:tgtEl>
                                          <p:spTgt spid="53">
                                            <p:txEl>
                                              <p:pRg st="0" end="0"/>
                                            </p:txEl>
                                          </p:spTgt>
                                        </p:tgtEl>
                                      </p:cBhvr>
                                    </p:animEffect>
                                  </p:childTnLst>
                                </p:cTn>
                              </p:par>
                              <p:par>
                                <p:cTn id="375" presetID="9" presetClass="emph" presetSubtype="0" grpId="2" nodeType="withEffect">
                                  <p:stCondLst>
                                    <p:cond delay="0"/>
                                  </p:stCondLst>
                                  <p:childTnLst>
                                    <p:set>
                                      <p:cBhvr>
                                        <p:cTn id="376" dur="indefinite"/>
                                        <p:tgtEl>
                                          <p:spTgt spid="54">
                                            <p:txEl>
                                              <p:pRg st="0" end="0"/>
                                            </p:txEl>
                                          </p:spTgt>
                                        </p:tgtEl>
                                        <p:attrNameLst>
                                          <p:attrName>style.opacity</p:attrName>
                                        </p:attrNameLst>
                                      </p:cBhvr>
                                      <p:to>
                                        <p:strVal val="1"/>
                                      </p:to>
                                    </p:set>
                                    <p:animEffect filter="image" prLst="opacity: 1">
                                      <p:cBhvr rctx="IE">
                                        <p:cTn id="377" dur="indefinite"/>
                                        <p:tgtEl>
                                          <p:spTgt spid="54">
                                            <p:txEl>
                                              <p:pRg st="0" end="0"/>
                                            </p:txEl>
                                          </p:spTgt>
                                        </p:tgtEl>
                                      </p:cBhvr>
                                    </p:animEffect>
                                  </p:childTnLst>
                                </p:cTn>
                              </p:par>
                              <p:par>
                                <p:cTn id="378" presetID="9" presetClass="emph" presetSubtype="0" grpId="2" nodeType="withEffect">
                                  <p:stCondLst>
                                    <p:cond delay="0"/>
                                  </p:stCondLst>
                                  <p:childTnLst>
                                    <p:set>
                                      <p:cBhvr>
                                        <p:cTn id="379" dur="indefinite"/>
                                        <p:tgtEl>
                                          <p:spTgt spid="55">
                                            <p:txEl>
                                              <p:pRg st="0" end="0"/>
                                            </p:txEl>
                                          </p:spTgt>
                                        </p:tgtEl>
                                        <p:attrNameLst>
                                          <p:attrName>style.opacity</p:attrName>
                                        </p:attrNameLst>
                                      </p:cBhvr>
                                      <p:to>
                                        <p:strVal val="1"/>
                                      </p:to>
                                    </p:set>
                                    <p:animEffect filter="image" prLst="opacity: 1">
                                      <p:cBhvr rctx="IE">
                                        <p:cTn id="380" dur="indefinite"/>
                                        <p:tgtEl>
                                          <p:spTgt spid="55">
                                            <p:txEl>
                                              <p:pRg st="0" end="0"/>
                                            </p:txEl>
                                          </p:spTgt>
                                        </p:tgtEl>
                                      </p:cBhvr>
                                    </p:animEffect>
                                  </p:childTnLst>
                                </p:cTn>
                              </p:par>
                              <p:par>
                                <p:cTn id="381" presetID="9" presetClass="emph" presetSubtype="0" grpId="2" nodeType="withEffect">
                                  <p:stCondLst>
                                    <p:cond delay="0"/>
                                  </p:stCondLst>
                                  <p:childTnLst>
                                    <p:set>
                                      <p:cBhvr>
                                        <p:cTn id="382" dur="indefinite"/>
                                        <p:tgtEl>
                                          <p:spTgt spid="10"/>
                                        </p:tgtEl>
                                        <p:attrNameLst>
                                          <p:attrName>style.opacity</p:attrName>
                                        </p:attrNameLst>
                                      </p:cBhvr>
                                      <p:to>
                                        <p:strVal val="1"/>
                                      </p:to>
                                    </p:set>
                                    <p:animEffect filter="image" prLst="opacity: 1">
                                      <p:cBhvr rctx="IE">
                                        <p:cTn id="383" dur="indefinite"/>
                                        <p:tgtEl>
                                          <p:spTgt spid="10"/>
                                        </p:tgtEl>
                                      </p:cBhvr>
                                    </p:animEffect>
                                  </p:childTnLst>
                                </p:cTn>
                              </p:par>
                              <p:par>
                                <p:cTn id="384" presetID="9" presetClass="emph" presetSubtype="0" grpId="2" nodeType="withEffect">
                                  <p:stCondLst>
                                    <p:cond delay="0"/>
                                  </p:stCondLst>
                                  <p:childTnLst>
                                    <p:set>
                                      <p:cBhvr>
                                        <p:cTn id="385" dur="indefinite"/>
                                        <p:tgtEl>
                                          <p:spTgt spid="12"/>
                                        </p:tgtEl>
                                        <p:attrNameLst>
                                          <p:attrName>style.opacity</p:attrName>
                                        </p:attrNameLst>
                                      </p:cBhvr>
                                      <p:to>
                                        <p:strVal val="1"/>
                                      </p:to>
                                    </p:set>
                                    <p:animEffect filter="image" prLst="opacity: 1">
                                      <p:cBhvr rctx="IE">
                                        <p:cTn id="386" dur="indefinite"/>
                                        <p:tgtEl>
                                          <p:spTgt spid="12"/>
                                        </p:tgtEl>
                                      </p:cBhvr>
                                    </p:animEffect>
                                  </p:childTnLst>
                                </p:cTn>
                              </p:par>
                              <p:par>
                                <p:cTn id="387" presetID="9" presetClass="emph" presetSubtype="0" grpId="2" nodeType="withEffect">
                                  <p:stCondLst>
                                    <p:cond delay="0"/>
                                  </p:stCondLst>
                                  <p:childTnLst>
                                    <p:set>
                                      <p:cBhvr>
                                        <p:cTn id="388" dur="indefinite"/>
                                        <p:tgtEl>
                                          <p:spTgt spid="13"/>
                                        </p:tgtEl>
                                        <p:attrNameLst>
                                          <p:attrName>style.opacity</p:attrName>
                                        </p:attrNameLst>
                                      </p:cBhvr>
                                      <p:to>
                                        <p:strVal val="1"/>
                                      </p:to>
                                    </p:set>
                                    <p:animEffect filter="image" prLst="opacity: 1">
                                      <p:cBhvr rctx="IE">
                                        <p:cTn id="389" dur="indefinite"/>
                                        <p:tgtEl>
                                          <p:spTgt spid="13"/>
                                        </p:tgtEl>
                                      </p:cBhvr>
                                    </p:animEffect>
                                  </p:childTnLst>
                                </p:cTn>
                              </p:par>
                              <p:par>
                                <p:cTn id="390" presetID="9" presetClass="emph" presetSubtype="0" grpId="2" nodeType="withEffect">
                                  <p:stCondLst>
                                    <p:cond delay="0"/>
                                  </p:stCondLst>
                                  <p:childTnLst>
                                    <p:set>
                                      <p:cBhvr>
                                        <p:cTn id="391" dur="indefinite"/>
                                        <p:tgtEl>
                                          <p:spTgt spid="15"/>
                                        </p:tgtEl>
                                        <p:attrNameLst>
                                          <p:attrName>style.opacity</p:attrName>
                                        </p:attrNameLst>
                                      </p:cBhvr>
                                      <p:to>
                                        <p:strVal val="1"/>
                                      </p:to>
                                    </p:set>
                                    <p:animEffect filter="image" prLst="opacity: 1">
                                      <p:cBhvr rctx="IE">
                                        <p:cTn id="392" dur="indefinite"/>
                                        <p:tgtEl>
                                          <p:spTgt spid="15"/>
                                        </p:tgtEl>
                                      </p:cBhvr>
                                    </p:animEffect>
                                  </p:childTnLst>
                                </p:cTn>
                              </p:par>
                              <p:par>
                                <p:cTn id="393" presetID="9" presetClass="emph" presetSubtype="0" grpId="2" nodeType="withEffect">
                                  <p:stCondLst>
                                    <p:cond delay="0"/>
                                  </p:stCondLst>
                                  <p:childTnLst>
                                    <p:set>
                                      <p:cBhvr>
                                        <p:cTn id="394" dur="indefinite"/>
                                        <p:tgtEl>
                                          <p:spTgt spid="16"/>
                                        </p:tgtEl>
                                        <p:attrNameLst>
                                          <p:attrName>style.opacity</p:attrName>
                                        </p:attrNameLst>
                                      </p:cBhvr>
                                      <p:to>
                                        <p:strVal val="1"/>
                                      </p:to>
                                    </p:set>
                                    <p:animEffect filter="image" prLst="opacity: 1">
                                      <p:cBhvr rctx="IE">
                                        <p:cTn id="395" dur="indefinite"/>
                                        <p:tgtEl>
                                          <p:spTgt spid="16"/>
                                        </p:tgtEl>
                                      </p:cBhvr>
                                    </p:animEffect>
                                  </p:childTnLst>
                                </p:cTn>
                              </p:par>
                              <p:par>
                                <p:cTn id="396" presetID="9" presetClass="emph" presetSubtype="0" grpId="2" nodeType="withEffect">
                                  <p:stCondLst>
                                    <p:cond delay="0"/>
                                  </p:stCondLst>
                                  <p:childTnLst>
                                    <p:set>
                                      <p:cBhvr>
                                        <p:cTn id="397" dur="indefinite"/>
                                        <p:tgtEl>
                                          <p:spTgt spid="17"/>
                                        </p:tgtEl>
                                        <p:attrNameLst>
                                          <p:attrName>style.opacity</p:attrName>
                                        </p:attrNameLst>
                                      </p:cBhvr>
                                      <p:to>
                                        <p:strVal val="1"/>
                                      </p:to>
                                    </p:set>
                                    <p:animEffect filter="image" prLst="opacity: 1">
                                      <p:cBhvr rctx="IE">
                                        <p:cTn id="398" dur="indefinite"/>
                                        <p:tgtEl>
                                          <p:spTgt spid="17"/>
                                        </p:tgtEl>
                                      </p:cBhvr>
                                    </p:animEffect>
                                  </p:childTnLst>
                                </p:cTn>
                              </p:par>
                              <p:par>
                                <p:cTn id="399" presetID="9" presetClass="emph" presetSubtype="0" grpId="2" nodeType="withEffect">
                                  <p:stCondLst>
                                    <p:cond delay="0"/>
                                  </p:stCondLst>
                                  <p:childTnLst>
                                    <p:set>
                                      <p:cBhvr>
                                        <p:cTn id="400" dur="indefinite"/>
                                        <p:tgtEl>
                                          <p:spTgt spid="23"/>
                                        </p:tgtEl>
                                        <p:attrNameLst>
                                          <p:attrName>style.opacity</p:attrName>
                                        </p:attrNameLst>
                                      </p:cBhvr>
                                      <p:to>
                                        <p:strVal val="1"/>
                                      </p:to>
                                    </p:set>
                                    <p:animEffect filter="image" prLst="opacity: 1">
                                      <p:cBhvr rctx="IE">
                                        <p:cTn id="401" dur="indefinite"/>
                                        <p:tgtEl>
                                          <p:spTgt spid="23"/>
                                        </p:tgtEl>
                                      </p:cBhvr>
                                    </p:animEffect>
                                  </p:childTnLst>
                                </p:cTn>
                              </p:par>
                              <p:par>
                                <p:cTn id="402" presetID="9" presetClass="emph" presetSubtype="0" grpId="2" nodeType="withEffect">
                                  <p:stCondLst>
                                    <p:cond delay="0"/>
                                  </p:stCondLst>
                                  <p:childTnLst>
                                    <p:set>
                                      <p:cBhvr>
                                        <p:cTn id="403" dur="indefinite"/>
                                        <p:tgtEl>
                                          <p:spTgt spid="25"/>
                                        </p:tgtEl>
                                        <p:attrNameLst>
                                          <p:attrName>style.opacity</p:attrName>
                                        </p:attrNameLst>
                                      </p:cBhvr>
                                      <p:to>
                                        <p:strVal val="1"/>
                                      </p:to>
                                    </p:set>
                                    <p:animEffect filter="image" prLst="opacity: 1">
                                      <p:cBhvr rctx="IE">
                                        <p:cTn id="404" dur="indefinite"/>
                                        <p:tgtEl>
                                          <p:spTgt spid="25"/>
                                        </p:tgtEl>
                                      </p:cBhvr>
                                    </p:animEffect>
                                  </p:childTnLst>
                                </p:cTn>
                              </p:par>
                              <p:par>
                                <p:cTn id="405" presetID="9" presetClass="emph" presetSubtype="0" grpId="2" nodeType="withEffect">
                                  <p:stCondLst>
                                    <p:cond delay="0"/>
                                  </p:stCondLst>
                                  <p:childTnLst>
                                    <p:set>
                                      <p:cBhvr>
                                        <p:cTn id="406" dur="indefinite"/>
                                        <p:tgtEl>
                                          <p:spTgt spid="26">
                                            <p:txEl>
                                              <p:pRg st="0" end="0"/>
                                            </p:txEl>
                                          </p:spTgt>
                                        </p:tgtEl>
                                        <p:attrNameLst>
                                          <p:attrName>style.opacity</p:attrName>
                                        </p:attrNameLst>
                                      </p:cBhvr>
                                      <p:to>
                                        <p:strVal val="1"/>
                                      </p:to>
                                    </p:set>
                                    <p:animEffect filter="image" prLst="opacity: 1">
                                      <p:cBhvr rctx="IE">
                                        <p:cTn id="407" dur="indefinite"/>
                                        <p:tgtEl>
                                          <p:spTgt spid="26">
                                            <p:txEl>
                                              <p:pRg st="0" end="0"/>
                                            </p:txEl>
                                          </p:spTgt>
                                        </p:tgtEl>
                                      </p:cBhvr>
                                    </p:animEffect>
                                  </p:childTnLst>
                                </p:cTn>
                              </p:par>
                              <p:par>
                                <p:cTn id="408" presetID="9" presetClass="emph" presetSubtype="0" grpId="2" nodeType="withEffect">
                                  <p:stCondLst>
                                    <p:cond delay="0"/>
                                  </p:stCondLst>
                                  <p:childTnLst>
                                    <p:set>
                                      <p:cBhvr>
                                        <p:cTn id="409" dur="indefinite"/>
                                        <p:tgtEl>
                                          <p:spTgt spid="27">
                                            <p:txEl>
                                              <p:pRg st="0" end="0"/>
                                            </p:txEl>
                                          </p:spTgt>
                                        </p:tgtEl>
                                        <p:attrNameLst>
                                          <p:attrName>style.opacity</p:attrName>
                                        </p:attrNameLst>
                                      </p:cBhvr>
                                      <p:to>
                                        <p:strVal val="1"/>
                                      </p:to>
                                    </p:set>
                                    <p:animEffect filter="image" prLst="opacity: 1">
                                      <p:cBhvr rctx="IE">
                                        <p:cTn id="410" dur="indefinite"/>
                                        <p:tgtEl>
                                          <p:spTgt spid="27">
                                            <p:txEl>
                                              <p:pRg st="0" end="0"/>
                                            </p:txEl>
                                          </p:spTgt>
                                        </p:tgtEl>
                                      </p:cBhvr>
                                    </p:animEffect>
                                  </p:childTnLst>
                                </p:cTn>
                              </p:par>
                              <p:par>
                                <p:cTn id="411" presetID="9" presetClass="emph" presetSubtype="0" grpId="2" nodeType="withEffect">
                                  <p:stCondLst>
                                    <p:cond delay="0"/>
                                  </p:stCondLst>
                                  <p:childTnLst>
                                    <p:set>
                                      <p:cBhvr>
                                        <p:cTn id="412" dur="indefinite"/>
                                        <p:tgtEl>
                                          <p:spTgt spid="28">
                                            <p:txEl>
                                              <p:pRg st="0" end="0"/>
                                            </p:txEl>
                                          </p:spTgt>
                                        </p:tgtEl>
                                        <p:attrNameLst>
                                          <p:attrName>style.opacity</p:attrName>
                                        </p:attrNameLst>
                                      </p:cBhvr>
                                      <p:to>
                                        <p:strVal val="1"/>
                                      </p:to>
                                    </p:set>
                                    <p:animEffect filter="image" prLst="opacity: 1">
                                      <p:cBhvr rctx="IE">
                                        <p:cTn id="413" dur="indefinite"/>
                                        <p:tgtEl>
                                          <p:spTgt spid="28">
                                            <p:txEl>
                                              <p:pRg st="0" end="0"/>
                                            </p:txEl>
                                          </p:spTgt>
                                        </p:tgtEl>
                                      </p:cBhvr>
                                    </p:animEffect>
                                  </p:childTnLst>
                                </p:cTn>
                              </p:par>
                              <p:par>
                                <p:cTn id="414" presetID="9" presetClass="emph" presetSubtype="0" grpId="2" nodeType="withEffect">
                                  <p:stCondLst>
                                    <p:cond delay="0"/>
                                  </p:stCondLst>
                                  <p:childTnLst>
                                    <p:set>
                                      <p:cBhvr>
                                        <p:cTn id="415" dur="indefinite"/>
                                        <p:tgtEl>
                                          <p:spTgt spid="29">
                                            <p:txEl>
                                              <p:pRg st="0" end="0"/>
                                            </p:txEl>
                                          </p:spTgt>
                                        </p:tgtEl>
                                        <p:attrNameLst>
                                          <p:attrName>style.opacity</p:attrName>
                                        </p:attrNameLst>
                                      </p:cBhvr>
                                      <p:to>
                                        <p:strVal val="1"/>
                                      </p:to>
                                    </p:set>
                                    <p:animEffect filter="image" prLst="opacity: 1">
                                      <p:cBhvr rctx="IE">
                                        <p:cTn id="416" dur="indefinite"/>
                                        <p:tgtEl>
                                          <p:spTgt spid="29">
                                            <p:txEl>
                                              <p:pRg st="0" end="0"/>
                                            </p:txEl>
                                          </p:spTgt>
                                        </p:tgtEl>
                                      </p:cBhvr>
                                    </p:animEffect>
                                  </p:childTnLst>
                                </p:cTn>
                              </p:par>
                              <p:par>
                                <p:cTn id="417" presetID="9" presetClass="emph" presetSubtype="0" grpId="2" nodeType="withEffect" nodePh="1">
                                  <p:stCondLst>
                                    <p:cond delay="0"/>
                                  </p:stCondLst>
                                  <p:endCondLst>
                                    <p:cond evt="begin" delay="0">
                                      <p:tn val="417"/>
                                    </p:cond>
                                  </p:endCondLst>
                                  <p:childTnLst>
                                    <p:set>
                                      <p:cBhvr>
                                        <p:cTn id="418" dur="indefinite"/>
                                        <p:tgtEl>
                                          <p:spTgt spid="741"/>
                                        </p:tgtEl>
                                        <p:attrNameLst>
                                          <p:attrName>style.opacity</p:attrName>
                                        </p:attrNameLst>
                                      </p:cBhvr>
                                      <p:to>
                                        <p:strVal val="1"/>
                                      </p:to>
                                    </p:set>
                                    <p:animEffect filter="image" prLst="opacity: 1">
                                      <p:cBhvr rctx="IE">
                                        <p:cTn id="419" dur="indefinite"/>
                                        <p:tgtEl>
                                          <p:spTgt spid="741"/>
                                        </p:tgtEl>
                                      </p:cBhvr>
                                    </p:animEffect>
                                  </p:childTnLst>
                                </p:cTn>
                              </p:par>
                              <p:par>
                                <p:cTn id="420" presetID="9" presetClass="emph" presetSubtype="0" grpId="2" nodeType="withEffect" nodePh="1">
                                  <p:stCondLst>
                                    <p:cond delay="0"/>
                                  </p:stCondLst>
                                  <p:endCondLst>
                                    <p:cond evt="begin" delay="0">
                                      <p:tn val="420"/>
                                    </p:cond>
                                  </p:endCondLst>
                                  <p:childTnLst>
                                    <p:set>
                                      <p:cBhvr>
                                        <p:cTn id="421" dur="indefinite"/>
                                        <p:tgtEl>
                                          <p:spTgt spid="746"/>
                                        </p:tgtEl>
                                        <p:attrNameLst>
                                          <p:attrName>style.opacity</p:attrName>
                                        </p:attrNameLst>
                                      </p:cBhvr>
                                      <p:to>
                                        <p:strVal val="1"/>
                                      </p:to>
                                    </p:set>
                                    <p:animEffect filter="image" prLst="opacity: 1">
                                      <p:cBhvr rctx="IE">
                                        <p:cTn id="422" dur="indefinite"/>
                                        <p:tgtEl>
                                          <p:spTgt spid="746"/>
                                        </p:tgtEl>
                                      </p:cBhvr>
                                    </p:animEffect>
                                  </p:childTnLst>
                                </p:cTn>
                              </p:par>
                              <p:par>
                                <p:cTn id="423" presetID="9" presetClass="emph" presetSubtype="0" grpId="1" nodeType="withEffect" nodePh="1">
                                  <p:stCondLst>
                                    <p:cond delay="0"/>
                                  </p:stCondLst>
                                  <p:endCondLst>
                                    <p:cond evt="begin" delay="0">
                                      <p:tn val="423"/>
                                    </p:cond>
                                  </p:endCondLst>
                                  <p:childTnLst>
                                    <p:set>
                                      <p:cBhvr>
                                        <p:cTn id="424" dur="indefinite"/>
                                        <p:tgtEl>
                                          <p:spTgt spid="750"/>
                                        </p:tgtEl>
                                        <p:attrNameLst>
                                          <p:attrName>style.opacity</p:attrName>
                                        </p:attrNameLst>
                                      </p:cBhvr>
                                      <p:to>
                                        <p:strVal val="1"/>
                                      </p:to>
                                    </p:set>
                                    <p:animEffect filter="image" prLst="opacity: 1">
                                      <p:cBhvr rctx="IE">
                                        <p:cTn id="425" dur="indefinite"/>
                                        <p:tgtEl>
                                          <p:spTgt spid="750"/>
                                        </p:tgtEl>
                                      </p:cBhvr>
                                    </p:animEffect>
                                  </p:childTnLst>
                                </p:cTn>
                              </p:par>
                              <p:par>
                                <p:cTn id="426" presetID="9" presetClass="emph" presetSubtype="0" grpId="2" nodeType="withEffect" nodePh="1">
                                  <p:stCondLst>
                                    <p:cond delay="0"/>
                                  </p:stCondLst>
                                  <p:endCondLst>
                                    <p:cond evt="begin" delay="0">
                                      <p:tn val="426"/>
                                    </p:cond>
                                  </p:endCondLst>
                                  <p:childTnLst>
                                    <p:set>
                                      <p:cBhvr>
                                        <p:cTn id="427" dur="indefinite"/>
                                        <p:tgtEl>
                                          <p:spTgt spid="760"/>
                                        </p:tgtEl>
                                        <p:attrNameLst>
                                          <p:attrName>style.opacity</p:attrName>
                                        </p:attrNameLst>
                                      </p:cBhvr>
                                      <p:to>
                                        <p:strVal val="1"/>
                                      </p:to>
                                    </p:set>
                                    <p:animEffect filter="image" prLst="opacity: 1">
                                      <p:cBhvr rctx="IE">
                                        <p:cTn id="428" dur="indefinite"/>
                                        <p:tgtEl>
                                          <p:spTgt spid="760"/>
                                        </p:tgtEl>
                                      </p:cBhvr>
                                    </p:animEffect>
                                  </p:childTnLst>
                                </p:cTn>
                              </p:par>
                              <p:par>
                                <p:cTn id="429" presetID="9" presetClass="emph" presetSubtype="0" nodeType="withEffect">
                                  <p:stCondLst>
                                    <p:cond delay="0"/>
                                  </p:stCondLst>
                                  <p:childTnLst>
                                    <p:set>
                                      <p:cBhvr>
                                        <p:cTn id="430" dur="indefinite"/>
                                        <p:tgtEl>
                                          <p:spTgt spid="88"/>
                                        </p:tgtEl>
                                        <p:attrNameLst>
                                          <p:attrName>style.opacity</p:attrName>
                                        </p:attrNameLst>
                                      </p:cBhvr>
                                      <p:to>
                                        <p:strVal val="1"/>
                                      </p:to>
                                    </p:set>
                                    <p:animEffect filter="image" prLst="opacity: 1">
                                      <p:cBhvr rctx="IE">
                                        <p:cTn id="431" dur="indefinite"/>
                                        <p:tgtEl>
                                          <p:spTgt spid="88"/>
                                        </p:tgtEl>
                                      </p:cBhvr>
                                    </p:animEffect>
                                  </p:childTnLst>
                                </p:cTn>
                              </p:par>
                              <p:par>
                                <p:cTn id="432" presetID="9" presetClass="emph" presetSubtype="0" nodeType="withEffect">
                                  <p:stCondLst>
                                    <p:cond delay="0"/>
                                  </p:stCondLst>
                                  <p:childTnLst>
                                    <p:set>
                                      <p:cBhvr>
                                        <p:cTn id="433" dur="indefinite"/>
                                        <p:tgtEl>
                                          <p:spTgt spid="94"/>
                                        </p:tgtEl>
                                        <p:attrNameLst>
                                          <p:attrName>style.opacity</p:attrName>
                                        </p:attrNameLst>
                                      </p:cBhvr>
                                      <p:to>
                                        <p:strVal val="1"/>
                                      </p:to>
                                    </p:set>
                                    <p:animEffect filter="image" prLst="opacity: 1">
                                      <p:cBhvr rctx="IE">
                                        <p:cTn id="434" dur="indefinite"/>
                                        <p:tgtEl>
                                          <p:spTgt spid="94"/>
                                        </p:tgtEl>
                                      </p:cBhvr>
                                    </p:animEffect>
                                  </p:childTnLst>
                                </p:cTn>
                              </p:par>
                              <p:par>
                                <p:cTn id="435" presetID="9" presetClass="emph" presetSubtype="0" nodeType="withEffect">
                                  <p:stCondLst>
                                    <p:cond delay="0"/>
                                  </p:stCondLst>
                                  <p:childTnLst>
                                    <p:set>
                                      <p:cBhvr>
                                        <p:cTn id="436" dur="indefinite"/>
                                        <p:tgtEl>
                                          <p:spTgt spid="99"/>
                                        </p:tgtEl>
                                        <p:attrNameLst>
                                          <p:attrName>style.opacity</p:attrName>
                                        </p:attrNameLst>
                                      </p:cBhvr>
                                      <p:to>
                                        <p:strVal val="1"/>
                                      </p:to>
                                    </p:set>
                                    <p:animEffect filter="image" prLst="opacity: 1">
                                      <p:cBhvr rctx="IE">
                                        <p:cTn id="437" dur="indefinite"/>
                                        <p:tgtEl>
                                          <p:spTgt spid="99"/>
                                        </p:tgtEl>
                                      </p:cBhvr>
                                    </p:animEffect>
                                  </p:childTnLst>
                                </p:cTn>
                              </p:par>
                              <p:par>
                                <p:cTn id="438" presetID="9" presetClass="emph" presetSubtype="0" nodeType="withEffect">
                                  <p:stCondLst>
                                    <p:cond delay="0"/>
                                  </p:stCondLst>
                                  <p:childTnLst>
                                    <p:set>
                                      <p:cBhvr>
                                        <p:cTn id="439" dur="indefinite"/>
                                        <p:tgtEl>
                                          <p:spTgt spid="138"/>
                                        </p:tgtEl>
                                        <p:attrNameLst>
                                          <p:attrName>style.opacity</p:attrName>
                                        </p:attrNameLst>
                                      </p:cBhvr>
                                      <p:to>
                                        <p:strVal val="1"/>
                                      </p:to>
                                    </p:set>
                                    <p:animEffect filter="image" prLst="opacity: 1">
                                      <p:cBhvr rctx="IE">
                                        <p:cTn id="440" dur="indefinite"/>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105" grpId="0" animBg="1"/>
      <p:bldP spid="105" grpId="1" animBg="1"/>
      <p:bldP spid="105" grpId="2" animBg="1"/>
      <p:bldP spid="106" grpId="0" animBg="1"/>
      <p:bldP spid="106" grpId="1" animBg="1"/>
      <p:bldP spid="106" grpId="2" animBg="1"/>
      <p:bldP spid="107" grpId="0" animBg="1"/>
      <p:bldP spid="107" grpId="1" animBg="1"/>
      <p:bldP spid="107" grpId="2" animBg="1"/>
      <p:bldP spid="109" grpId="0" animBg="1"/>
      <p:bldP spid="109" grpId="1" animBg="1"/>
      <p:bldP spid="109" grpId="2" animBg="1"/>
      <p:bldP spid="110" grpId="0"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6" grpId="0" animBg="1"/>
      <p:bldP spid="18" grpId="0" build="p"/>
      <p:bldP spid="18" grpId="1" build="p"/>
      <p:bldP spid="18" grpId="2" build="p"/>
      <p:bldP spid="19" grpId="0" build="p"/>
      <p:bldP spid="19" grpId="1" build="p"/>
      <p:bldP spid="19" grpId="2" build="p"/>
      <p:bldP spid="20" grpId="0" build="p"/>
      <p:bldP spid="20" grpId="1" build="p"/>
      <p:bldP spid="20" grpId="2" build="p"/>
      <p:bldP spid="21" grpId="0" build="p"/>
      <p:bldP spid="21" grpId="1" build="p"/>
      <p:bldP spid="21" grpId="2" build="p"/>
      <p:bldP spid="22" grpId="0" build="p"/>
      <p:bldP spid="52" grpId="0" build="p"/>
      <p:bldP spid="52" grpId="1" build="p"/>
      <p:bldP spid="52" grpId="2" build="p"/>
      <p:bldP spid="53" grpId="0" build="p"/>
      <p:bldP spid="53" grpId="1" build="p"/>
      <p:bldP spid="53" grpId="2" build="p"/>
      <p:bldP spid="54" grpId="0" build="p"/>
      <p:bldP spid="54" grpId="1" build="p"/>
      <p:bldP spid="54" grpId="2" build="p"/>
      <p:bldP spid="55" grpId="0" build="p"/>
      <p:bldP spid="55" grpId="1" build="p"/>
      <p:bldP spid="55" grpId="2" build="p"/>
      <p:bldP spid="56" grpId="0" build="p"/>
      <p:bldP spid="10" grpId="0"/>
      <p:bldP spid="10" grpId="1"/>
      <p:bldP spid="10" grpId="2"/>
      <p:bldP spid="12" grpId="0"/>
      <p:bldP spid="12" grpId="1"/>
      <p:bldP spid="12" grpId="2"/>
      <p:bldP spid="13" grpId="0"/>
      <p:bldP spid="13" grpId="1"/>
      <p:bldP spid="13" grpId="2"/>
      <p:bldP spid="14" grpId="0"/>
      <p:bldP spid="15" grpId="0"/>
      <p:bldP spid="15" grpId="1"/>
      <p:bldP spid="15" grpId="2"/>
      <p:bldP spid="16" grpId="0"/>
      <p:bldP spid="16" grpId="1"/>
      <p:bldP spid="16" grpId="2"/>
      <p:bldP spid="17" grpId="0"/>
      <p:bldP spid="17" grpId="1"/>
      <p:bldP spid="17" grpId="2"/>
      <p:bldP spid="23" grpId="0"/>
      <p:bldP spid="23" grpId="1"/>
      <p:bldP spid="23" grpId="2"/>
      <p:bldP spid="24" grpId="0"/>
      <p:bldP spid="25" grpId="0"/>
      <p:bldP spid="25" grpId="1"/>
      <p:bldP spid="25" grpId="2"/>
      <p:bldP spid="26" grpId="0" build="p"/>
      <p:bldP spid="26" grpId="1" build="p"/>
      <p:bldP spid="26" grpId="2" build="p"/>
      <p:bldP spid="27" grpId="0" build="p"/>
      <p:bldP spid="27" grpId="1" build="p"/>
      <p:bldP spid="27" grpId="2" build="p"/>
      <p:bldP spid="28" grpId="0" build="p"/>
      <p:bldP spid="28" grpId="1" build="p"/>
      <p:bldP spid="28" grpId="2" build="p"/>
      <p:bldP spid="29" grpId="0" build="p"/>
      <p:bldP spid="29" grpId="1" build="p"/>
      <p:bldP spid="29" grpId="2" build="p"/>
      <p:bldP spid="30" grpId="0" build="p"/>
      <p:bldP spid="741" grpId="0"/>
      <p:bldP spid="741" grpId="1"/>
      <p:bldP spid="741" grpId="2"/>
      <p:bldP spid="746" grpId="0"/>
      <p:bldP spid="746" grpId="1"/>
      <p:bldP spid="746" grpId="2"/>
      <p:bldP spid="750" grpId="0"/>
      <p:bldP spid="750" grpId="1"/>
      <p:bldP spid="756" grpId="0"/>
      <p:bldP spid="760" grpId="0"/>
      <p:bldP spid="760" grpId="1"/>
      <p:bldP spid="760"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87" name="Rectangle 86">
            <a:extLst>
              <a:ext uri="{FF2B5EF4-FFF2-40B4-BE49-F238E27FC236}">
                <a16:creationId xmlns:a16="http://schemas.microsoft.com/office/drawing/2014/main" id="{72C1A3FF-5B33-EE4B-8E62-A9860EEEA604}"/>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81339EEE-57EA-B647-8CD7-9E71B82DB7B5}"/>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2BABF7FD-B4F7-DA43-9BE4-57E4B6866780}"/>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1" name="Rectangle 110">
            <a:extLst>
              <a:ext uri="{FF2B5EF4-FFF2-40B4-BE49-F238E27FC236}">
                <a16:creationId xmlns:a16="http://schemas.microsoft.com/office/drawing/2014/main" id="{0A8484B4-6590-2A4F-AB00-3CE72978E034}"/>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2" name="Rectangle 111">
            <a:extLst>
              <a:ext uri="{FF2B5EF4-FFF2-40B4-BE49-F238E27FC236}">
                <a16:creationId xmlns:a16="http://schemas.microsoft.com/office/drawing/2014/main" id="{7507CA57-01B1-344C-B671-368AEE96821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13" name="Shape 770">
            <a:extLst>
              <a:ext uri="{FF2B5EF4-FFF2-40B4-BE49-F238E27FC236}">
                <a16:creationId xmlns:a16="http://schemas.microsoft.com/office/drawing/2014/main" id="{544CA715-4A2A-3E4D-AB17-03B45F60BA25}"/>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1" name="Shape 770">
            <a:extLst>
              <a:ext uri="{FF2B5EF4-FFF2-40B4-BE49-F238E27FC236}">
                <a16:creationId xmlns:a16="http://schemas.microsoft.com/office/drawing/2014/main" id="{6EC22B01-8D01-9140-9D89-3295B8DDC829}"/>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2" name="Shape 770">
            <a:extLst>
              <a:ext uri="{FF2B5EF4-FFF2-40B4-BE49-F238E27FC236}">
                <a16:creationId xmlns:a16="http://schemas.microsoft.com/office/drawing/2014/main" id="{056DA431-03DD-354D-8AA6-DF74B6BF8DF6}"/>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3" name="Shape 770">
            <a:extLst>
              <a:ext uri="{FF2B5EF4-FFF2-40B4-BE49-F238E27FC236}">
                <a16:creationId xmlns:a16="http://schemas.microsoft.com/office/drawing/2014/main" id="{C125F522-3EE8-CB49-B025-6184F2B976BA}"/>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4" name="Shape 770">
            <a:extLst>
              <a:ext uri="{FF2B5EF4-FFF2-40B4-BE49-F238E27FC236}">
                <a16:creationId xmlns:a16="http://schemas.microsoft.com/office/drawing/2014/main" id="{3243F251-7735-0248-9AB6-9932454441A8}"/>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25" name="Freeform 3">
            <a:extLst>
              <a:ext uri="{FF2B5EF4-FFF2-40B4-BE49-F238E27FC236}">
                <a16:creationId xmlns:a16="http://schemas.microsoft.com/office/drawing/2014/main" id="{55EC2142-CE4B-D441-BCA2-FF654E40BE17}"/>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77">
            <a:extLst>
              <a:ext uri="{FF2B5EF4-FFF2-40B4-BE49-F238E27FC236}">
                <a16:creationId xmlns:a16="http://schemas.microsoft.com/office/drawing/2014/main" id="{3A21A36A-35FF-C14E-976D-E044F3C3FA89}"/>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179">
            <a:extLst>
              <a:ext uri="{FF2B5EF4-FFF2-40B4-BE49-F238E27FC236}">
                <a16:creationId xmlns:a16="http://schemas.microsoft.com/office/drawing/2014/main" id="{0930667A-12F0-2443-938B-8EE77AD96BB8}"/>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Freeform 181">
            <a:extLst>
              <a:ext uri="{FF2B5EF4-FFF2-40B4-BE49-F238E27FC236}">
                <a16:creationId xmlns:a16="http://schemas.microsoft.com/office/drawing/2014/main" id="{299BF9BA-812E-424B-BD3B-0E2DB4EC0326}"/>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Freeform 183">
            <a:extLst>
              <a:ext uri="{FF2B5EF4-FFF2-40B4-BE49-F238E27FC236}">
                <a16:creationId xmlns:a16="http://schemas.microsoft.com/office/drawing/2014/main" id="{411A3040-6D49-8542-A799-47F28DDAA97C}"/>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Freeform: Shape 57">
            <a:extLst>
              <a:ext uri="{FF2B5EF4-FFF2-40B4-BE49-F238E27FC236}">
                <a16:creationId xmlns:a16="http://schemas.microsoft.com/office/drawing/2014/main" id="{939832B0-4BAA-E742-8ED1-6CF1433E2116}"/>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1" name="Freeform: Shape 56">
            <a:extLst>
              <a:ext uri="{FF2B5EF4-FFF2-40B4-BE49-F238E27FC236}">
                <a16:creationId xmlns:a16="http://schemas.microsoft.com/office/drawing/2014/main" id="{324E39F2-422A-634F-9265-FBD839EBFDC3}"/>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2" name="Freeform: Shape 55">
            <a:extLst>
              <a:ext uri="{FF2B5EF4-FFF2-40B4-BE49-F238E27FC236}">
                <a16:creationId xmlns:a16="http://schemas.microsoft.com/office/drawing/2014/main" id="{492F581C-9E00-934E-AC4A-F3CE97A6B86B}"/>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3" name="Freeform: Shape 54">
            <a:extLst>
              <a:ext uri="{FF2B5EF4-FFF2-40B4-BE49-F238E27FC236}">
                <a16:creationId xmlns:a16="http://schemas.microsoft.com/office/drawing/2014/main" id="{B5A4BAE1-449E-9243-A428-F509A11DBFC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53">
            <a:extLst>
              <a:ext uri="{FF2B5EF4-FFF2-40B4-BE49-F238E27FC236}">
                <a16:creationId xmlns:a16="http://schemas.microsoft.com/office/drawing/2014/main" id="{ECED6A19-8A75-5746-995C-7D0301B29751}"/>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ADVERTISING AND MARKETING TECH</a:t>
            </a:r>
          </a:p>
        </p:txBody>
      </p:sp>
      <p:sp>
        <p:nvSpPr>
          <p:cNvPr id="7" name="Text Placeholder 6">
            <a:extLst>
              <a:ext uri="{FF2B5EF4-FFF2-40B4-BE49-F238E27FC236}">
                <a16:creationId xmlns:a16="http://schemas.microsoft.com/office/drawing/2014/main" id="{5EB6577A-71A1-4AA0-8740-123BE75F0950}"/>
              </a:ext>
            </a:extLst>
          </p:cNvPr>
          <p:cNvSpPr>
            <a:spLocks noGrp="1"/>
          </p:cNvSpPr>
          <p:nvPr>
            <p:ph type="body" sz="quarter" idx="12"/>
          </p:nvPr>
        </p:nvSpPr>
        <p:spPr/>
        <p:txBody>
          <a:bodyPr/>
          <a:lstStyle/>
          <a:p>
            <a:r>
              <a:rPr lang="en-US" dirty="0">
                <a:sym typeface="Source Sans Pro"/>
              </a:rPr>
              <a:t>Customer value analytics</a:t>
            </a:r>
          </a:p>
        </p:txBody>
      </p:sp>
      <p:sp>
        <p:nvSpPr>
          <p:cNvPr id="8" name="Text Placeholder 7">
            <a:extLst>
              <a:ext uri="{FF2B5EF4-FFF2-40B4-BE49-F238E27FC236}">
                <a16:creationId xmlns:a16="http://schemas.microsoft.com/office/drawing/2014/main" id="{6E6D8552-58C3-4239-93B7-9367A689981E}"/>
              </a:ext>
            </a:extLst>
          </p:cNvPr>
          <p:cNvSpPr>
            <a:spLocks noGrp="1"/>
          </p:cNvSpPr>
          <p:nvPr>
            <p:ph type="body" sz="quarter" idx="13"/>
          </p:nvPr>
        </p:nvSpPr>
        <p:spPr/>
        <p:txBody>
          <a:bodyPr/>
          <a:lstStyle/>
          <a:p>
            <a:r>
              <a:rPr lang="en-US" dirty="0">
                <a:sym typeface="Source Sans Pro"/>
              </a:rPr>
              <a:t>Next best and personalized offers</a:t>
            </a:r>
          </a:p>
        </p:txBody>
      </p:sp>
      <p:sp>
        <p:nvSpPr>
          <p:cNvPr id="9" name="Text Placeholder 8">
            <a:extLst>
              <a:ext uri="{FF2B5EF4-FFF2-40B4-BE49-F238E27FC236}">
                <a16:creationId xmlns:a16="http://schemas.microsoft.com/office/drawing/2014/main" id="{78B1173D-D843-48BA-A615-A9D4C90138C6}"/>
              </a:ext>
            </a:extLst>
          </p:cNvPr>
          <p:cNvSpPr>
            <a:spLocks noGrp="1"/>
          </p:cNvSpPr>
          <p:nvPr>
            <p:ph type="body" sz="quarter" idx="14"/>
          </p:nvPr>
        </p:nvSpPr>
        <p:spPr/>
        <p:txBody>
          <a:bodyPr/>
          <a:lstStyle/>
          <a:p>
            <a:r>
              <a:rPr lang="en-US" dirty="0">
                <a:sym typeface="Source Sans Pro"/>
              </a:rPr>
              <a:t>Risk and fraud management</a:t>
            </a:r>
          </a:p>
        </p:txBody>
      </p:sp>
      <p:sp>
        <p:nvSpPr>
          <p:cNvPr id="10" name="Text Placeholder 9">
            <a:extLst>
              <a:ext uri="{FF2B5EF4-FFF2-40B4-BE49-F238E27FC236}">
                <a16:creationId xmlns:a16="http://schemas.microsoft.com/office/drawing/2014/main" id="{CE1D81A8-176E-485E-990D-E18AC75A715C}"/>
              </a:ext>
            </a:extLst>
          </p:cNvPr>
          <p:cNvSpPr>
            <a:spLocks noGrp="1"/>
          </p:cNvSpPr>
          <p:nvPr>
            <p:ph type="body" sz="quarter" idx="15"/>
          </p:nvPr>
        </p:nvSpPr>
        <p:spPr>
          <a:xfrm>
            <a:off x="7427318" y="3530518"/>
            <a:ext cx="2046196" cy="480131"/>
          </a:xfrm>
        </p:spPr>
        <p:txBody>
          <a:bodyPr/>
          <a:lstStyle/>
          <a:p>
            <a:r>
              <a:rPr lang="en-US" dirty="0">
                <a:sym typeface="Source Sans Pro"/>
              </a:rPr>
              <a:t>Sales and campaign </a:t>
            </a:r>
            <a:br>
              <a:rPr lang="en-US" dirty="0">
                <a:sym typeface="Source Sans Pro"/>
              </a:rPr>
            </a:br>
            <a:r>
              <a:rPr lang="en-US" dirty="0">
                <a:sym typeface="Source Sans Pro"/>
              </a:rPr>
              <a:t>optimization</a:t>
            </a:r>
          </a:p>
        </p:txBody>
      </p:sp>
      <p:sp>
        <p:nvSpPr>
          <p:cNvPr id="12" name="Text Placeholder 11">
            <a:extLst>
              <a:ext uri="{FF2B5EF4-FFF2-40B4-BE49-F238E27FC236}">
                <a16:creationId xmlns:a16="http://schemas.microsoft.com/office/drawing/2014/main" id="{21081BFE-9DE2-4B1C-A1EA-810B67A33B3C}"/>
              </a:ext>
            </a:extLst>
          </p:cNvPr>
          <p:cNvSpPr>
            <a:spLocks noGrp="1"/>
          </p:cNvSpPr>
          <p:nvPr>
            <p:ph type="body" sz="quarter" idx="16"/>
          </p:nvPr>
        </p:nvSpPr>
        <p:spPr/>
        <p:txBody>
          <a:bodyPr/>
          <a:lstStyle/>
          <a:p>
            <a:r>
              <a:rPr lang="en-US" dirty="0">
                <a:sym typeface="Source Sans Pro"/>
              </a:rPr>
              <a:t>Sentiment </a:t>
            </a:r>
            <a:br>
              <a:rPr lang="en-US" dirty="0">
                <a:sym typeface="Source Sans Pro"/>
              </a:rPr>
            </a:br>
            <a:r>
              <a:rPr lang="en-US" dirty="0">
                <a:sym typeface="Source Sans Pro"/>
              </a:rPr>
              <a:t>analysis</a:t>
            </a:r>
          </a:p>
        </p:txBody>
      </p:sp>
      <p:sp>
        <p:nvSpPr>
          <p:cNvPr id="4" name="Text Placeholder 3">
            <a:extLst>
              <a:ext uri="{FF2B5EF4-FFF2-40B4-BE49-F238E27FC236}">
                <a16:creationId xmlns:a16="http://schemas.microsoft.com/office/drawing/2014/main" id="{057779BD-43F3-4C60-8E8B-AF27211F45CF}"/>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a:t>
            </a:r>
            <a:br>
              <a:rPr lang="en-US" dirty="0">
                <a:sym typeface="Source Sans Pro"/>
              </a:rPr>
            </a:br>
            <a:r>
              <a:rPr lang="en-US" dirty="0">
                <a:sym typeface="Source Sans Pro"/>
              </a:rPr>
              <a:t>growth</a:t>
            </a:r>
          </a:p>
        </p:txBody>
      </p:sp>
      <p:sp>
        <p:nvSpPr>
          <p:cNvPr id="5" name="Text Placeholder 4">
            <a:extLst>
              <a:ext uri="{FF2B5EF4-FFF2-40B4-BE49-F238E27FC236}">
                <a16:creationId xmlns:a16="http://schemas.microsoft.com/office/drawing/2014/main" id="{A99E4020-6080-4433-B84E-5C2F182A0A7A}"/>
              </a:ext>
            </a:extLst>
          </p:cNvPr>
          <p:cNvSpPr>
            <a:spLocks noGrp="1"/>
          </p:cNvSpPr>
          <p:nvPr>
            <p:ph type="body" sz="quarter" idx="23"/>
          </p:nvPr>
        </p:nvSpPr>
        <p:spPr/>
        <p:txBody>
          <a:bodyPr/>
          <a:lstStyle/>
          <a:p>
            <a:r>
              <a:rPr lang="en-US" dirty="0">
                <a:sym typeface="Source Sans Pro"/>
              </a:rPr>
              <a:t>Improved outcomes and increased revenue</a:t>
            </a:r>
          </a:p>
        </p:txBody>
      </p:sp>
      <p:sp>
        <p:nvSpPr>
          <p:cNvPr id="6" name="Text Placeholder 5">
            <a:extLst>
              <a:ext uri="{FF2B5EF4-FFF2-40B4-BE49-F238E27FC236}">
                <a16:creationId xmlns:a16="http://schemas.microsoft.com/office/drawing/2014/main" id="{08C4AC15-78C3-443B-B87E-7C5AE42E34EF}"/>
              </a:ext>
            </a:extLst>
          </p:cNvPr>
          <p:cNvSpPr>
            <a:spLocks noGrp="1"/>
          </p:cNvSpPr>
          <p:nvPr>
            <p:ph type="body" sz="quarter" idx="24"/>
          </p:nvPr>
        </p:nvSpPr>
        <p:spPr/>
        <p:txBody>
          <a:bodyPr/>
          <a:lstStyle/>
          <a:p>
            <a:r>
              <a:rPr lang="en-US" dirty="0">
                <a:sym typeface="Source Sans Pro"/>
              </a:rPr>
              <a:t>Risk management with machine learning</a:t>
            </a:r>
          </a:p>
        </p:txBody>
      </p:sp>
      <p:sp>
        <p:nvSpPr>
          <p:cNvPr id="11" name="Text Placeholder 10">
            <a:extLst>
              <a:ext uri="{FF2B5EF4-FFF2-40B4-BE49-F238E27FC236}">
                <a16:creationId xmlns:a16="http://schemas.microsoft.com/office/drawing/2014/main" id="{C9A8AFDD-F020-4DBF-9591-9F1E75B49C71}"/>
              </a:ext>
            </a:extLst>
          </p:cNvPr>
          <p:cNvSpPr>
            <a:spLocks noGrp="1"/>
          </p:cNvSpPr>
          <p:nvPr>
            <p:ph type="body" sz="quarter" idx="25"/>
          </p:nvPr>
        </p:nvSpPr>
        <p:spPr>
          <a:xfrm>
            <a:off x="7524680" y="5766309"/>
            <a:ext cx="1851471" cy="674031"/>
          </a:xfrm>
        </p:spPr>
        <p:txBody>
          <a:bodyPr/>
          <a:lstStyle/>
          <a:p>
            <a:r>
              <a:rPr lang="en-US" dirty="0">
                <a:sym typeface="Source Sans Pro"/>
              </a:rPr>
              <a:t>Predictive</a:t>
            </a:r>
            <a:br>
              <a:rPr lang="en-US" dirty="0">
                <a:sym typeface="Source Sans Pro"/>
              </a:rPr>
            </a:br>
            <a:r>
              <a:rPr lang="en-US" dirty="0">
                <a:sym typeface="Source Sans Pro"/>
              </a:rPr>
              <a:t>analytics</a:t>
            </a:r>
            <a:br>
              <a:rPr lang="en-US" dirty="0">
                <a:sym typeface="Source Sans Pro"/>
              </a:rPr>
            </a:br>
            <a:r>
              <a:rPr lang="en-US" dirty="0">
                <a:sym typeface="Source Sans Pro"/>
              </a:rPr>
              <a:t>transforms growth</a:t>
            </a:r>
          </a:p>
        </p:txBody>
      </p:sp>
      <p:sp>
        <p:nvSpPr>
          <p:cNvPr id="13" name="Text Placeholder 12">
            <a:extLst>
              <a:ext uri="{FF2B5EF4-FFF2-40B4-BE49-F238E27FC236}">
                <a16:creationId xmlns:a16="http://schemas.microsoft.com/office/drawing/2014/main" id="{B09ACB4E-A6B3-45F1-AF00-6E87603EC34E}"/>
              </a:ext>
            </a:extLst>
          </p:cNvPr>
          <p:cNvSpPr>
            <a:spLocks noGrp="1"/>
          </p:cNvSpPr>
          <p:nvPr>
            <p:ph type="body" sz="quarter" idx="26"/>
          </p:nvPr>
        </p:nvSpPr>
        <p:spPr/>
        <p:txBody>
          <a:bodyPr/>
          <a:lstStyle/>
          <a:p>
            <a:r>
              <a:rPr lang="en-US" dirty="0">
                <a:sym typeface="Source Sans Pro"/>
              </a:rPr>
              <a:t>Improved customer engagement with machine learning</a:t>
            </a:r>
          </a:p>
        </p:txBody>
      </p:sp>
      <p:sp>
        <p:nvSpPr>
          <p:cNvPr id="45" name="Text Placeholder 44">
            <a:extLst>
              <a:ext uri="{FF2B5EF4-FFF2-40B4-BE49-F238E27FC236}">
                <a16:creationId xmlns:a16="http://schemas.microsoft.com/office/drawing/2014/main" id="{072AA160-098A-4B2F-8037-32DD59DA7613}"/>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Online history</a:t>
            </a:r>
          </a:p>
          <a:p>
            <a:r>
              <a:rPr lang="en-US" dirty="0">
                <a:sym typeface="Source Sans Pro"/>
              </a:rPr>
              <a:t>Transaction data</a:t>
            </a:r>
          </a:p>
          <a:p>
            <a:r>
              <a:rPr lang="en-US" dirty="0">
                <a:sym typeface="Source Sans Pro"/>
              </a:rPr>
              <a:t>Loyalty</a:t>
            </a:r>
          </a:p>
        </p:txBody>
      </p:sp>
      <p:sp>
        <p:nvSpPr>
          <p:cNvPr id="46" name="Text Placeholder 45">
            <a:extLst>
              <a:ext uri="{FF2B5EF4-FFF2-40B4-BE49-F238E27FC236}">
                <a16:creationId xmlns:a16="http://schemas.microsoft.com/office/drawing/2014/main" id="{68CC7F01-D0EB-4849-945B-7393812834AC}"/>
              </a:ext>
            </a:extLst>
          </p:cNvPr>
          <p:cNvSpPr>
            <a:spLocks noGrp="1"/>
          </p:cNvSpPr>
          <p:nvPr>
            <p:ph type="body" sz="quarter" idx="28"/>
          </p:nvPr>
        </p:nvSpPr>
        <p:spPr/>
        <p:txBody>
          <a:bodyPr/>
          <a:lstStyle/>
          <a:p>
            <a:r>
              <a:rPr lang="en-US" dirty="0">
                <a:sym typeface="Source Sans Pro"/>
              </a:rPr>
              <a:t>Customer segmentation</a:t>
            </a:r>
          </a:p>
          <a:p>
            <a:r>
              <a:rPr lang="en-US" dirty="0">
                <a:sym typeface="Source Sans Pro"/>
              </a:rPr>
              <a:t>CRM data</a:t>
            </a:r>
          </a:p>
          <a:p>
            <a:r>
              <a:rPr lang="en-US" dirty="0">
                <a:sym typeface="Source Sans Pro"/>
              </a:rPr>
              <a:t>Credit data</a:t>
            </a:r>
          </a:p>
          <a:p>
            <a:r>
              <a:rPr lang="en-US" dirty="0">
                <a:sym typeface="Source Sans Pro"/>
              </a:rPr>
              <a:t>Market data</a:t>
            </a:r>
          </a:p>
        </p:txBody>
      </p:sp>
      <p:sp>
        <p:nvSpPr>
          <p:cNvPr id="47" name="Text Placeholder 46">
            <a:extLst>
              <a:ext uri="{FF2B5EF4-FFF2-40B4-BE49-F238E27FC236}">
                <a16:creationId xmlns:a16="http://schemas.microsoft.com/office/drawing/2014/main" id="{2B481FE3-96CB-4DC5-80FC-11BA8D89811B}"/>
              </a:ext>
            </a:extLst>
          </p:cNvPr>
          <p:cNvSpPr>
            <a:spLocks noGrp="1"/>
          </p:cNvSpPr>
          <p:nvPr>
            <p:ph type="body" sz="quarter" idx="30"/>
          </p:nvPr>
        </p:nvSpPr>
        <p:spPr/>
        <p:txBody>
          <a:bodyPr/>
          <a:lstStyle/>
          <a:p>
            <a:r>
              <a:rPr lang="en-US" dirty="0">
                <a:sym typeface="Source Sans Pro"/>
              </a:rPr>
              <a:t>CRM</a:t>
            </a:r>
          </a:p>
          <a:p>
            <a:r>
              <a:rPr lang="en-US" dirty="0">
                <a:sym typeface="Source Sans Pro"/>
              </a:rPr>
              <a:t>Merchant records</a:t>
            </a:r>
          </a:p>
          <a:p>
            <a:r>
              <a:rPr lang="en-US" dirty="0">
                <a:sym typeface="Source Sans Pro"/>
              </a:rPr>
              <a:t>Products</a:t>
            </a:r>
          </a:p>
          <a:p>
            <a:r>
              <a:rPr lang="en-US" dirty="0">
                <a:sym typeface="Source Sans Pro"/>
              </a:rPr>
              <a:t>Services</a:t>
            </a:r>
          </a:p>
          <a:p>
            <a:r>
              <a:rPr lang="en-US" dirty="0">
                <a:sym typeface="Source Sans Pro"/>
              </a:rPr>
              <a:t>Marketing data</a:t>
            </a:r>
          </a:p>
        </p:txBody>
      </p:sp>
      <p:sp>
        <p:nvSpPr>
          <p:cNvPr id="48" name="Text Placeholder 47">
            <a:extLst>
              <a:ext uri="{FF2B5EF4-FFF2-40B4-BE49-F238E27FC236}">
                <a16:creationId xmlns:a16="http://schemas.microsoft.com/office/drawing/2014/main" id="{83DC79C3-B5B4-4C75-88E3-93FB7AF4D842}"/>
              </a:ext>
            </a:extLst>
          </p:cNvPr>
          <p:cNvSpPr>
            <a:spLocks noGrp="1"/>
          </p:cNvSpPr>
          <p:nvPr>
            <p:ph type="body" sz="quarter" idx="31"/>
          </p:nvPr>
        </p:nvSpPr>
        <p:spPr/>
        <p:txBody>
          <a:bodyPr/>
          <a:lstStyle/>
          <a:p>
            <a:r>
              <a:rPr lang="en-US" dirty="0">
                <a:sym typeface="Source Sans Pro"/>
              </a:rPr>
              <a:t>Social media</a:t>
            </a:r>
          </a:p>
          <a:p>
            <a:r>
              <a:rPr lang="en-US" dirty="0">
                <a:sym typeface="Source Sans Pro"/>
              </a:rPr>
              <a:t>Online history</a:t>
            </a:r>
          </a:p>
          <a:p>
            <a:r>
              <a:rPr lang="en-US" dirty="0">
                <a:sym typeface="Source Sans Pro"/>
              </a:rPr>
              <a:t>Customer service data </a:t>
            </a:r>
          </a:p>
        </p:txBody>
      </p:sp>
      <p:sp>
        <p:nvSpPr>
          <p:cNvPr id="49" name="Text Placeholder 48">
            <a:extLst>
              <a:ext uri="{FF2B5EF4-FFF2-40B4-BE49-F238E27FC236}">
                <a16:creationId xmlns:a16="http://schemas.microsoft.com/office/drawing/2014/main" id="{64CB6114-EC97-4D78-991A-030DC1F36AE5}"/>
              </a:ext>
            </a:extLst>
          </p:cNvPr>
          <p:cNvSpPr>
            <a:spLocks noGrp="1"/>
          </p:cNvSpPr>
          <p:nvPr>
            <p:ph type="body" sz="quarter" idx="36"/>
          </p:nvPr>
        </p:nvSpPr>
        <p:spPr>
          <a:xfrm>
            <a:off x="460375" y="4076371"/>
            <a:ext cx="1852613" cy="1272656"/>
          </a:xfrm>
        </p:spPr>
        <p:txBody>
          <a:bodyPr/>
          <a:lstStyle/>
          <a:p>
            <a:r>
              <a:rPr lang="en-US" sz="900" dirty="0">
                <a:sym typeface="Source Sans Pro Light"/>
              </a:rPr>
              <a:t>Customer 360, segmentation aggregation and attribution</a:t>
            </a:r>
          </a:p>
          <a:p>
            <a:r>
              <a:rPr lang="en-US" sz="900" dirty="0">
                <a:sym typeface="Source Sans Pro Light"/>
              </a:rPr>
              <a:t>Audience modelling/index report</a:t>
            </a:r>
          </a:p>
          <a:p>
            <a:r>
              <a:rPr lang="en-US" sz="900" dirty="0">
                <a:sym typeface="Source Sans Pro Light"/>
              </a:rPr>
              <a:t>Reduce customer churn</a:t>
            </a:r>
          </a:p>
          <a:p>
            <a:r>
              <a:rPr lang="en-US" sz="900" dirty="0">
                <a:sym typeface="Source Sans Pro Light"/>
              </a:rPr>
              <a:t>Insights for new products</a:t>
            </a:r>
          </a:p>
          <a:p>
            <a:r>
              <a:rPr lang="en-US" sz="900" dirty="0">
                <a:sym typeface="Source Sans Pro Light"/>
              </a:rPr>
              <a:t>Historical bid opportunity as a service</a:t>
            </a:r>
          </a:p>
        </p:txBody>
      </p:sp>
      <p:sp>
        <p:nvSpPr>
          <p:cNvPr id="50" name="Text Placeholder 49">
            <a:extLst>
              <a:ext uri="{FF2B5EF4-FFF2-40B4-BE49-F238E27FC236}">
                <a16:creationId xmlns:a16="http://schemas.microsoft.com/office/drawing/2014/main" id="{A514A49E-0DF2-4E81-8C29-C4E331EA73F0}"/>
              </a:ext>
            </a:extLst>
          </p:cNvPr>
          <p:cNvSpPr>
            <a:spLocks noGrp="1"/>
          </p:cNvSpPr>
          <p:nvPr>
            <p:ph type="body" sz="quarter" idx="37"/>
          </p:nvPr>
        </p:nvSpPr>
        <p:spPr/>
        <p:txBody>
          <a:bodyPr/>
          <a:lstStyle/>
          <a:p>
            <a:r>
              <a:rPr lang="en-US" dirty="0">
                <a:sym typeface="Source Sans Pro Light"/>
              </a:rPr>
              <a:t>Right product, promotion, at right time</a:t>
            </a:r>
          </a:p>
          <a:p>
            <a:r>
              <a:rPr lang="en-US" dirty="0">
                <a:sym typeface="Source Sans Pro Light"/>
              </a:rPr>
              <a:t>Real time ad bidding platform</a:t>
            </a:r>
          </a:p>
          <a:p>
            <a:r>
              <a:rPr lang="en-US" dirty="0">
                <a:sym typeface="Source Sans Pro Light"/>
              </a:rPr>
              <a:t>Personalized ad targeting</a:t>
            </a:r>
          </a:p>
          <a:p>
            <a:r>
              <a:rPr lang="en-US" dirty="0">
                <a:sym typeface="Source Sans Pro Light"/>
              </a:rPr>
              <a:t>Ad performance reporting</a:t>
            </a:r>
          </a:p>
        </p:txBody>
      </p:sp>
      <p:sp>
        <p:nvSpPr>
          <p:cNvPr id="51" name="Text Placeholder 50">
            <a:extLst>
              <a:ext uri="{FF2B5EF4-FFF2-40B4-BE49-F238E27FC236}">
                <a16:creationId xmlns:a16="http://schemas.microsoft.com/office/drawing/2014/main" id="{6C22C78F-069E-4D9E-8B65-55E8FADB89EA}"/>
              </a:ext>
            </a:extLst>
          </p:cNvPr>
          <p:cNvSpPr>
            <a:spLocks noGrp="1"/>
          </p:cNvSpPr>
          <p:nvPr>
            <p:ph type="body" sz="quarter" idx="38"/>
          </p:nvPr>
        </p:nvSpPr>
        <p:spPr/>
        <p:txBody>
          <a:bodyPr/>
          <a:lstStyle/>
          <a:p>
            <a:r>
              <a:rPr lang="en-US" dirty="0">
                <a:sym typeface="Source Sans Pro Light"/>
              </a:rPr>
              <a:t>Real-time anomaly detection</a:t>
            </a:r>
          </a:p>
          <a:p>
            <a:r>
              <a:rPr lang="en-US" dirty="0">
                <a:sym typeface="Source Sans Pro Light"/>
              </a:rPr>
              <a:t>Fraud prevention</a:t>
            </a:r>
          </a:p>
          <a:p>
            <a:r>
              <a:rPr lang="en-US" dirty="0">
                <a:sym typeface="Source Sans Pro Light"/>
              </a:rPr>
              <a:t>Customer spend and risk analysis</a:t>
            </a:r>
          </a:p>
          <a:p>
            <a:r>
              <a:rPr lang="en-US" dirty="0">
                <a:sym typeface="Source Sans Pro Light"/>
              </a:rPr>
              <a:t>Data relationship maps</a:t>
            </a:r>
          </a:p>
        </p:txBody>
      </p:sp>
      <p:sp>
        <p:nvSpPr>
          <p:cNvPr id="52" name="Text Placeholder 51">
            <a:extLst>
              <a:ext uri="{FF2B5EF4-FFF2-40B4-BE49-F238E27FC236}">
                <a16:creationId xmlns:a16="http://schemas.microsoft.com/office/drawing/2014/main" id="{163B3F42-0825-4DD3-B65C-81F6C215591E}"/>
              </a:ext>
            </a:extLst>
          </p:cNvPr>
          <p:cNvSpPr>
            <a:spLocks noGrp="1"/>
          </p:cNvSpPr>
          <p:nvPr>
            <p:ph type="body" sz="quarter" idx="39"/>
          </p:nvPr>
        </p:nvSpPr>
        <p:spPr/>
        <p:txBody>
          <a:bodyPr/>
          <a:lstStyle/>
          <a:p>
            <a:r>
              <a:rPr lang="en-US" dirty="0">
                <a:sym typeface="Source Sans Pro Light"/>
              </a:rPr>
              <a:t>Optimizing return on ad spend and ad placement</a:t>
            </a:r>
          </a:p>
          <a:p>
            <a:r>
              <a:rPr lang="en-US" dirty="0">
                <a:sym typeface="Source Sans Pro Light"/>
              </a:rPr>
              <a:t>Multi-channel promotion</a:t>
            </a:r>
          </a:p>
          <a:p>
            <a:r>
              <a:rPr lang="en-US" dirty="0">
                <a:sym typeface="Source Sans Pro Light"/>
              </a:rPr>
              <a:t>Ideal customer traits</a:t>
            </a:r>
          </a:p>
          <a:p>
            <a:r>
              <a:rPr lang="en-US" dirty="0">
                <a:sym typeface="Source Sans Pro Light"/>
              </a:rPr>
              <a:t>Optimized ad placement</a:t>
            </a:r>
          </a:p>
        </p:txBody>
      </p:sp>
      <p:sp>
        <p:nvSpPr>
          <p:cNvPr id="53" name="Text Placeholder 52">
            <a:extLst>
              <a:ext uri="{FF2B5EF4-FFF2-40B4-BE49-F238E27FC236}">
                <a16:creationId xmlns:a16="http://schemas.microsoft.com/office/drawing/2014/main" id="{6BC125DE-8C06-4CFE-8F29-6F378B4BFC9A}"/>
              </a:ext>
            </a:extLst>
          </p:cNvPr>
          <p:cNvSpPr>
            <a:spLocks noGrp="1"/>
          </p:cNvSpPr>
          <p:nvPr>
            <p:ph type="body" sz="quarter" idx="40"/>
          </p:nvPr>
        </p:nvSpPr>
        <p:spPr/>
        <p:txBody>
          <a:bodyPr/>
          <a:lstStyle/>
          <a:p>
            <a:r>
              <a:rPr lang="en-US" dirty="0">
                <a:sym typeface="Source Sans Pro Light"/>
              </a:rPr>
              <a:t>Opinion mining/social media analysis</a:t>
            </a:r>
          </a:p>
          <a:p>
            <a:r>
              <a:rPr lang="en-US" dirty="0">
                <a:sym typeface="Source Sans Pro Light"/>
              </a:rPr>
              <a:t>Deeper customer insights</a:t>
            </a:r>
          </a:p>
          <a:p>
            <a:r>
              <a:rPr lang="en-US" dirty="0">
                <a:sym typeface="Source Sans Pro Light"/>
              </a:rPr>
              <a:t>Customer loyalty programs</a:t>
            </a:r>
          </a:p>
          <a:p>
            <a:r>
              <a:rPr lang="en-US" dirty="0">
                <a:sym typeface="Source Sans Pro Light"/>
              </a:rPr>
              <a:t>Shopping cart analysis</a:t>
            </a:r>
          </a:p>
        </p:txBody>
      </p:sp>
      <p:sp>
        <p:nvSpPr>
          <p:cNvPr id="54" name="Text Placeholder 53">
            <a:extLst>
              <a:ext uri="{FF2B5EF4-FFF2-40B4-BE49-F238E27FC236}">
                <a16:creationId xmlns:a16="http://schemas.microsoft.com/office/drawing/2014/main" id="{C707A446-4976-47BB-A329-4D5F165BC124}"/>
              </a:ext>
            </a:extLst>
          </p:cNvPr>
          <p:cNvSpPr>
            <a:spLocks noGrp="1"/>
          </p:cNvSpPr>
          <p:nvPr>
            <p:ph type="body" sz="quarter" idx="41"/>
          </p:nvPr>
        </p:nvSpPr>
        <p:spPr/>
        <p:txBody>
          <a:bodyPr/>
          <a:lstStyle/>
          <a:p>
            <a:r>
              <a:rPr lang="en-US" dirty="0">
                <a:sym typeface="Source Sans Pro"/>
              </a:rPr>
              <a:t>Transaction data</a:t>
            </a:r>
          </a:p>
          <a:p>
            <a:r>
              <a:rPr lang="en-US" dirty="0">
                <a:sym typeface="Source Sans Pro"/>
              </a:rPr>
              <a:t>Demographics</a:t>
            </a:r>
          </a:p>
          <a:p>
            <a:r>
              <a:rPr lang="en-US" dirty="0">
                <a:sym typeface="Source Sans Pro"/>
              </a:rPr>
              <a:t>Purchasing history</a:t>
            </a:r>
          </a:p>
          <a:p>
            <a:r>
              <a:rPr lang="en-US" dirty="0">
                <a:sym typeface="Source Sans Pro"/>
              </a:rPr>
              <a:t>Trends</a:t>
            </a:r>
          </a:p>
        </p:txBody>
      </p:sp>
      <p:sp>
        <p:nvSpPr>
          <p:cNvPr id="24" name="Text Placeholder 23">
            <a:extLst>
              <a:ext uri="{FF2B5EF4-FFF2-40B4-BE49-F238E27FC236}">
                <a16:creationId xmlns:a16="http://schemas.microsoft.com/office/drawing/2014/main" id="{8BAEED4E-EAF7-466C-BAA7-6FE861885006}"/>
              </a:ext>
            </a:extLst>
          </p:cNvPr>
          <p:cNvSpPr>
            <a:spLocks noGrp="1"/>
          </p:cNvSpPr>
          <p:nvPr>
            <p:ph type="body" sz="quarter" idx="42"/>
          </p:nvPr>
        </p:nvSpPr>
        <p:spPr/>
        <p:txBody>
          <a:bodyPr/>
          <a:lstStyle/>
          <a:p>
            <a:r>
              <a:rPr lang="en-US" dirty="0">
                <a:sym typeface="Source Sans Pro"/>
              </a:rPr>
              <a:t>Effective customer engagement</a:t>
            </a:r>
          </a:p>
        </p:txBody>
      </p:sp>
      <p:sp>
        <p:nvSpPr>
          <p:cNvPr id="25" name="Text Placeholder 24">
            <a:extLst>
              <a:ext uri="{FF2B5EF4-FFF2-40B4-BE49-F238E27FC236}">
                <a16:creationId xmlns:a16="http://schemas.microsoft.com/office/drawing/2014/main" id="{8479218F-EAF4-419A-ADBB-33810DBF464D}"/>
              </a:ext>
            </a:extLst>
          </p:cNvPr>
          <p:cNvSpPr>
            <a:spLocks noGrp="1"/>
          </p:cNvSpPr>
          <p:nvPr>
            <p:ph type="body" sz="quarter" idx="43"/>
          </p:nvPr>
        </p:nvSpPr>
        <p:spPr>
          <a:xfrm>
            <a:off x="2815629" y="1118054"/>
            <a:ext cx="1852201" cy="369332"/>
          </a:xfrm>
        </p:spPr>
        <p:txBody>
          <a:bodyPr/>
          <a:lstStyle/>
          <a:p>
            <a:r>
              <a:rPr lang="en-US" dirty="0">
                <a:sym typeface="Source Sans Pro"/>
              </a:rPr>
              <a:t>Recommendation</a:t>
            </a:r>
            <a:br>
              <a:rPr lang="en-US" dirty="0">
                <a:sym typeface="Source Sans Pro"/>
              </a:rPr>
            </a:br>
            <a:r>
              <a:rPr lang="en-US" dirty="0">
                <a:sym typeface="Source Sans Pro"/>
              </a:rPr>
              <a:t>engine</a:t>
            </a:r>
          </a:p>
        </p:txBody>
      </p:sp>
      <p:sp>
        <p:nvSpPr>
          <p:cNvPr id="26" name="Text Placeholder 25">
            <a:extLst>
              <a:ext uri="{FF2B5EF4-FFF2-40B4-BE49-F238E27FC236}">
                <a16:creationId xmlns:a16="http://schemas.microsoft.com/office/drawing/2014/main" id="{5A637753-2700-41F9-A122-1779E0716B3A}"/>
              </a:ext>
            </a:extLst>
          </p:cNvPr>
          <p:cNvSpPr>
            <a:spLocks noGrp="1"/>
          </p:cNvSpPr>
          <p:nvPr>
            <p:ph type="body" sz="quarter" idx="44"/>
          </p:nvPr>
        </p:nvSpPr>
        <p:spPr>
          <a:xfrm>
            <a:off x="5170155" y="1118054"/>
            <a:ext cx="1852201" cy="369332"/>
          </a:xfrm>
        </p:spPr>
        <p:txBody>
          <a:bodyPr/>
          <a:lstStyle/>
          <a:p>
            <a:r>
              <a:rPr lang="en-US" dirty="0">
                <a:sym typeface="Source Sans Pro"/>
              </a:rPr>
              <a:t>Risk and fraud</a:t>
            </a:r>
            <a:br>
              <a:rPr lang="en-US" dirty="0">
                <a:sym typeface="Source Sans Pro"/>
              </a:rPr>
            </a:br>
            <a:r>
              <a:rPr lang="en-US" dirty="0">
                <a:sym typeface="Source Sans Pro"/>
              </a:rPr>
              <a:t>analysis</a:t>
            </a:r>
          </a:p>
        </p:txBody>
      </p:sp>
      <p:sp>
        <p:nvSpPr>
          <p:cNvPr id="27" name="Text Placeholder 26">
            <a:extLst>
              <a:ext uri="{FF2B5EF4-FFF2-40B4-BE49-F238E27FC236}">
                <a16:creationId xmlns:a16="http://schemas.microsoft.com/office/drawing/2014/main" id="{87DB9E6B-B1D5-446E-950B-F5944BF2A060}"/>
              </a:ext>
            </a:extLst>
          </p:cNvPr>
          <p:cNvSpPr>
            <a:spLocks noGrp="1"/>
          </p:cNvSpPr>
          <p:nvPr>
            <p:ph type="body" sz="quarter" idx="45"/>
          </p:nvPr>
        </p:nvSpPr>
        <p:spPr/>
        <p:txBody>
          <a:bodyPr/>
          <a:lstStyle/>
          <a:p>
            <a:r>
              <a:rPr lang="en-US" dirty="0">
                <a:sym typeface="Source Sans Pro"/>
              </a:rPr>
              <a:t>Campaign reporting analytics</a:t>
            </a:r>
          </a:p>
        </p:txBody>
      </p:sp>
      <p:sp>
        <p:nvSpPr>
          <p:cNvPr id="28" name="Text Placeholder 27">
            <a:extLst>
              <a:ext uri="{FF2B5EF4-FFF2-40B4-BE49-F238E27FC236}">
                <a16:creationId xmlns:a16="http://schemas.microsoft.com/office/drawing/2014/main" id="{3D96D23B-42FE-48D9-98C2-4E800A972B89}"/>
              </a:ext>
            </a:extLst>
          </p:cNvPr>
          <p:cNvSpPr>
            <a:spLocks noGrp="1"/>
          </p:cNvSpPr>
          <p:nvPr>
            <p:ph type="body" sz="quarter" idx="46"/>
          </p:nvPr>
        </p:nvSpPr>
        <p:spPr/>
        <p:txBody>
          <a:bodyPr/>
          <a:lstStyle/>
          <a:p>
            <a:r>
              <a:rPr lang="en-US" dirty="0">
                <a:sym typeface="Source Sans Pro"/>
              </a:rPr>
              <a:t>Brand promotion and customer experience</a:t>
            </a:r>
          </a:p>
        </p:txBody>
      </p:sp>
      <p:grpSp>
        <p:nvGrpSpPr>
          <p:cNvPr id="86" name="Group 85">
            <a:extLst>
              <a:ext uri="{FF2B5EF4-FFF2-40B4-BE49-F238E27FC236}">
                <a16:creationId xmlns:a16="http://schemas.microsoft.com/office/drawing/2014/main" id="{FCB05FB0-570F-48AD-BEE0-F5ABC36B6B98}"/>
              </a:ext>
            </a:extLst>
          </p:cNvPr>
          <p:cNvGrpSpPr/>
          <p:nvPr/>
        </p:nvGrpSpPr>
        <p:grpSpPr>
          <a:xfrm>
            <a:off x="5923613" y="3015756"/>
            <a:ext cx="344554" cy="353332"/>
            <a:chOff x="5554831" y="1573241"/>
            <a:chExt cx="620902" cy="636720"/>
          </a:xfrm>
        </p:grpSpPr>
        <p:grpSp>
          <p:nvGrpSpPr>
            <p:cNvPr id="88" name="Group 87">
              <a:extLst>
                <a:ext uri="{FF2B5EF4-FFF2-40B4-BE49-F238E27FC236}">
                  <a16:creationId xmlns:a16="http://schemas.microsoft.com/office/drawing/2014/main" id="{EAE55541-D4BC-4F87-9EBA-B8AD47A39C31}"/>
                </a:ext>
              </a:extLst>
            </p:cNvPr>
            <p:cNvGrpSpPr/>
            <p:nvPr/>
          </p:nvGrpSpPr>
          <p:grpSpPr>
            <a:xfrm>
              <a:off x="5554831" y="1573241"/>
              <a:ext cx="512452" cy="510272"/>
              <a:chOff x="5476165" y="1546499"/>
              <a:chExt cx="616996" cy="614371"/>
            </a:xfrm>
          </p:grpSpPr>
          <p:sp>
            <p:nvSpPr>
              <p:cNvPr id="94" name="Freeform 22">
                <a:extLst>
                  <a:ext uri="{FF2B5EF4-FFF2-40B4-BE49-F238E27FC236}">
                    <a16:creationId xmlns:a16="http://schemas.microsoft.com/office/drawing/2014/main" id="{15DFD7FA-BE1A-4ECD-9783-B80C0D6840C3}"/>
                  </a:ext>
                </a:extLst>
              </p:cNvPr>
              <p:cNvSpPr>
                <a:spLocks/>
              </p:cNvSpPr>
              <p:nvPr/>
            </p:nvSpPr>
            <p:spPr bwMode="auto">
              <a:xfrm>
                <a:off x="5777962" y="1712554"/>
                <a:ext cx="107676" cy="20576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0F8D69C5-6376-4E24-9786-B91E3760650C}"/>
                  </a:ext>
                </a:extLst>
              </p:cNvPr>
              <p:cNvGrpSpPr/>
              <p:nvPr/>
            </p:nvGrpSpPr>
            <p:grpSpPr>
              <a:xfrm rot="18900000">
                <a:off x="5509859" y="1570321"/>
                <a:ext cx="576577" cy="539028"/>
                <a:chOff x="5509859" y="1587706"/>
                <a:chExt cx="576577" cy="539028"/>
              </a:xfrm>
            </p:grpSpPr>
            <p:sp>
              <p:nvSpPr>
                <p:cNvPr id="100" name="Freeform: Shape 574">
                  <a:extLst>
                    <a:ext uri="{FF2B5EF4-FFF2-40B4-BE49-F238E27FC236}">
                      <a16:creationId xmlns:a16="http://schemas.microsoft.com/office/drawing/2014/main" id="{F4D29F6C-6FF4-4E9E-B057-43B13555361B}"/>
                    </a:ext>
                  </a:extLst>
                </p:cNvPr>
                <p:cNvSpPr/>
                <p:nvPr/>
              </p:nvSpPr>
              <p:spPr bwMode="auto">
                <a:xfrm>
                  <a:off x="5509859" y="1587706"/>
                  <a:ext cx="539050" cy="539028"/>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1" name="Freeform 36">
                  <a:extLst>
                    <a:ext uri="{FF2B5EF4-FFF2-40B4-BE49-F238E27FC236}">
                      <a16:creationId xmlns:a16="http://schemas.microsoft.com/office/drawing/2014/main" id="{249379F1-CB72-4682-8859-EAB1936F6B59}"/>
                    </a:ext>
                  </a:extLst>
                </p:cNvPr>
                <p:cNvSpPr>
                  <a:spLocks/>
                </p:cNvSpPr>
                <p:nvPr/>
              </p:nvSpPr>
              <p:spPr bwMode="auto">
                <a:xfrm rot="12755080">
                  <a:off x="6020757" y="1829668"/>
                  <a:ext cx="65679" cy="66764"/>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useBgFill="1">
            <p:nvSpPr>
              <p:cNvPr id="96" name="Oval 19">
                <a:extLst>
                  <a:ext uri="{FF2B5EF4-FFF2-40B4-BE49-F238E27FC236}">
                    <a16:creationId xmlns:a16="http://schemas.microsoft.com/office/drawing/2014/main" id="{9CB679E6-7DDE-4F11-A9A8-17FAD48D5F46}"/>
                  </a:ext>
                </a:extLst>
              </p:cNvPr>
              <p:cNvSpPr>
                <a:spLocks noChangeArrowheads="1"/>
              </p:cNvSpPr>
              <p:nvPr/>
            </p:nvSpPr>
            <p:spPr bwMode="auto">
              <a:xfrm>
                <a:off x="5742718" y="1546499"/>
                <a:ext cx="73315"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7" name="Oval 20">
                <a:extLst>
                  <a:ext uri="{FF2B5EF4-FFF2-40B4-BE49-F238E27FC236}">
                    <a16:creationId xmlns:a16="http://schemas.microsoft.com/office/drawing/2014/main" id="{2FF69ED6-3955-4047-A951-3C8B4097D068}"/>
                  </a:ext>
                </a:extLst>
              </p:cNvPr>
              <p:cNvSpPr>
                <a:spLocks noChangeArrowheads="1"/>
              </p:cNvSpPr>
              <p:nvPr/>
            </p:nvSpPr>
            <p:spPr bwMode="auto">
              <a:xfrm>
                <a:off x="5476165" y="1813049"/>
                <a:ext cx="73315"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8" name="Oval 21">
                <a:extLst>
                  <a:ext uri="{FF2B5EF4-FFF2-40B4-BE49-F238E27FC236}">
                    <a16:creationId xmlns:a16="http://schemas.microsoft.com/office/drawing/2014/main" id="{FBDA8AA7-5F7C-4EB4-9981-3D7247A57CDF}"/>
                  </a:ext>
                </a:extLst>
              </p:cNvPr>
              <p:cNvSpPr>
                <a:spLocks noChangeArrowheads="1"/>
              </p:cNvSpPr>
              <p:nvPr/>
            </p:nvSpPr>
            <p:spPr bwMode="auto">
              <a:xfrm>
                <a:off x="5742718" y="2087555"/>
                <a:ext cx="73316"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9" name="Oval 20">
                <a:extLst>
                  <a:ext uri="{FF2B5EF4-FFF2-40B4-BE49-F238E27FC236}">
                    <a16:creationId xmlns:a16="http://schemas.microsoft.com/office/drawing/2014/main" id="{E29819D3-E32C-402A-A9A4-CA8347013E5E}"/>
                  </a:ext>
                </a:extLst>
              </p:cNvPr>
              <p:cNvSpPr>
                <a:spLocks noChangeArrowheads="1"/>
              </p:cNvSpPr>
              <p:nvPr/>
            </p:nvSpPr>
            <p:spPr bwMode="auto">
              <a:xfrm>
                <a:off x="6019847" y="1813049"/>
                <a:ext cx="73314" cy="73316"/>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3E0720AA-5416-4D89-931A-90F5775092C9}"/>
                </a:ext>
              </a:extLst>
            </p:cNvPr>
            <p:cNvGrpSpPr/>
            <p:nvPr/>
          </p:nvGrpSpPr>
          <p:grpSpPr>
            <a:xfrm>
              <a:off x="5808260" y="1875872"/>
              <a:ext cx="367473" cy="334089"/>
              <a:chOff x="4530976" y="2990126"/>
              <a:chExt cx="231285" cy="210274"/>
            </a:xfrm>
            <a:solidFill>
              <a:schemeClr val="bg1"/>
            </a:solidFill>
          </p:grpSpPr>
          <p:sp>
            <p:nvSpPr>
              <p:cNvPr id="90" name="Freeform 5">
                <a:extLst>
                  <a:ext uri="{FF2B5EF4-FFF2-40B4-BE49-F238E27FC236}">
                    <a16:creationId xmlns:a16="http://schemas.microsoft.com/office/drawing/2014/main" id="{C66E96E3-0E9A-4A69-986A-6BB872EA1B89}"/>
                  </a:ext>
                </a:extLst>
              </p:cNvPr>
              <p:cNvSpPr>
                <a:spLocks noEditPoints="1"/>
              </p:cNvSpPr>
              <p:nvPr/>
            </p:nvSpPr>
            <p:spPr bwMode="auto">
              <a:xfrm>
                <a:off x="4530976" y="2990126"/>
                <a:ext cx="231285" cy="210274"/>
              </a:xfrm>
              <a:prstGeom prst="triangle">
                <a:avLst/>
              </a:prstGeom>
              <a:grpFill/>
              <a:ln w="1270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8BBE5B01-E530-4640-B846-29FE3E6F8CCD}"/>
                  </a:ext>
                </a:extLst>
              </p:cNvPr>
              <p:cNvGrpSpPr/>
              <p:nvPr/>
            </p:nvGrpSpPr>
            <p:grpSpPr>
              <a:xfrm>
                <a:off x="4646619" y="3052306"/>
                <a:ext cx="0" cy="122254"/>
                <a:chOff x="4791447" y="2616042"/>
                <a:chExt cx="0" cy="1427764"/>
              </a:xfrm>
              <a:grpFill/>
            </p:grpSpPr>
            <p:cxnSp>
              <p:nvCxnSpPr>
                <p:cNvPr id="92" name="Straight Connector 91">
                  <a:extLst>
                    <a:ext uri="{FF2B5EF4-FFF2-40B4-BE49-F238E27FC236}">
                      <a16:creationId xmlns:a16="http://schemas.microsoft.com/office/drawing/2014/main" id="{9D1817AF-A500-4828-8CF4-B4BF02D131A0}"/>
                    </a:ext>
                  </a:extLst>
                </p:cNvPr>
                <p:cNvCxnSpPr>
                  <a:cxnSpLocks/>
                </p:cNvCxnSpPr>
                <p:nvPr/>
              </p:nvCxnSpPr>
              <p:spPr>
                <a:xfrm>
                  <a:off x="4791447" y="2616042"/>
                  <a:ext cx="0" cy="1030199"/>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2950E9D-7974-4A46-9A2D-A849779AE903}"/>
                    </a:ext>
                  </a:extLst>
                </p:cNvPr>
                <p:cNvCxnSpPr>
                  <a:cxnSpLocks/>
                </p:cNvCxnSpPr>
                <p:nvPr/>
              </p:nvCxnSpPr>
              <p:spPr>
                <a:xfrm>
                  <a:off x="4791447" y="3793908"/>
                  <a:ext cx="0" cy="249898"/>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02" name="Group 101">
            <a:extLst>
              <a:ext uri="{FF2B5EF4-FFF2-40B4-BE49-F238E27FC236}">
                <a16:creationId xmlns:a16="http://schemas.microsoft.com/office/drawing/2014/main" id="{68674910-3815-4FF3-8F8C-717829E62C7A}"/>
              </a:ext>
            </a:extLst>
          </p:cNvPr>
          <p:cNvGrpSpPr/>
          <p:nvPr/>
        </p:nvGrpSpPr>
        <p:grpSpPr>
          <a:xfrm>
            <a:off x="8288795" y="3015756"/>
            <a:ext cx="307945" cy="353333"/>
            <a:chOff x="7734698" y="1556648"/>
            <a:chExt cx="489904" cy="562111"/>
          </a:xfrm>
        </p:grpSpPr>
        <p:grpSp>
          <p:nvGrpSpPr>
            <p:cNvPr id="103" name="Group 4">
              <a:extLst>
                <a:ext uri="{FF2B5EF4-FFF2-40B4-BE49-F238E27FC236}">
                  <a16:creationId xmlns:a16="http://schemas.microsoft.com/office/drawing/2014/main" id="{A46AF036-EA66-44B2-9C91-59484283EEF1}"/>
                </a:ext>
              </a:extLst>
            </p:cNvPr>
            <p:cNvGrpSpPr>
              <a:grpSpLocks noChangeAspect="1"/>
            </p:cNvGrpSpPr>
            <p:nvPr/>
          </p:nvGrpSpPr>
          <p:grpSpPr bwMode="auto">
            <a:xfrm>
              <a:off x="7734698" y="1816929"/>
              <a:ext cx="489904" cy="301830"/>
              <a:chOff x="1759" y="236"/>
              <a:chExt cx="287" cy="246"/>
            </a:xfrm>
            <a:noFill/>
          </p:grpSpPr>
          <p:sp>
            <p:nvSpPr>
              <p:cNvPr id="107" name="Freeform 5">
                <a:extLst>
                  <a:ext uri="{FF2B5EF4-FFF2-40B4-BE49-F238E27FC236}">
                    <a16:creationId xmlns:a16="http://schemas.microsoft.com/office/drawing/2014/main" id="{F1FE18CF-8554-4A14-A319-CD0E4F74CF3D}"/>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08" name="Rectangle 6">
                <a:extLst>
                  <a:ext uri="{FF2B5EF4-FFF2-40B4-BE49-F238E27FC236}">
                    <a16:creationId xmlns:a16="http://schemas.microsoft.com/office/drawing/2014/main" id="{CDEED6E2-DF8A-4621-BD36-B7581EA8B850}"/>
                  </a:ext>
                </a:extLst>
              </p:cNvPr>
              <p:cNvSpPr>
                <a:spLocks noChangeArrowheads="1"/>
              </p:cNvSpPr>
              <p:nvPr/>
            </p:nvSpPr>
            <p:spPr bwMode="auto">
              <a:xfrm>
                <a:off x="1786" y="400"/>
                <a:ext cx="32" cy="82"/>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A3BDED0B-5959-4777-9145-C70B28AC3E5A}"/>
                  </a:ext>
                </a:extLst>
              </p:cNvPr>
              <p:cNvSpPr>
                <a:spLocks noChangeArrowheads="1"/>
              </p:cNvSpPr>
              <p:nvPr/>
            </p:nvSpPr>
            <p:spPr bwMode="auto">
              <a:xfrm>
                <a:off x="1849" y="345"/>
                <a:ext cx="33" cy="13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861CB158-D878-461E-9D5E-A3C5C2E5C390}"/>
                  </a:ext>
                </a:extLst>
              </p:cNvPr>
              <p:cNvSpPr>
                <a:spLocks noChangeArrowheads="1"/>
              </p:cNvSpPr>
              <p:nvPr/>
            </p:nvSpPr>
            <p:spPr bwMode="auto">
              <a:xfrm>
                <a:off x="1913" y="294"/>
                <a:ext cx="33" cy="188"/>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16" name="Rectangle 8">
                <a:extLst>
                  <a:ext uri="{FF2B5EF4-FFF2-40B4-BE49-F238E27FC236}">
                    <a16:creationId xmlns:a16="http://schemas.microsoft.com/office/drawing/2014/main" id="{FBA90097-FAE9-416E-B1B3-9DCBBC75C8CC}"/>
                  </a:ext>
                </a:extLst>
              </p:cNvPr>
              <p:cNvSpPr>
                <a:spLocks noChangeArrowheads="1"/>
              </p:cNvSpPr>
              <p:nvPr/>
            </p:nvSpPr>
            <p:spPr bwMode="auto">
              <a:xfrm>
                <a:off x="1982" y="239"/>
                <a:ext cx="33" cy="243"/>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4" name="Group 103">
              <a:extLst>
                <a:ext uri="{FF2B5EF4-FFF2-40B4-BE49-F238E27FC236}">
                  <a16:creationId xmlns:a16="http://schemas.microsoft.com/office/drawing/2014/main" id="{4FDC190E-399E-4F1F-BE41-037002534D46}"/>
                </a:ext>
              </a:extLst>
            </p:cNvPr>
            <p:cNvGrpSpPr/>
            <p:nvPr/>
          </p:nvGrpSpPr>
          <p:grpSpPr>
            <a:xfrm>
              <a:off x="8085089" y="1556648"/>
              <a:ext cx="116862" cy="207428"/>
              <a:chOff x="2296629" y="5773055"/>
              <a:chExt cx="156090" cy="277059"/>
            </a:xfrm>
          </p:grpSpPr>
          <p:sp>
            <p:nvSpPr>
              <p:cNvPr id="105" name="Freeform 7">
                <a:extLst>
                  <a:ext uri="{FF2B5EF4-FFF2-40B4-BE49-F238E27FC236}">
                    <a16:creationId xmlns:a16="http://schemas.microsoft.com/office/drawing/2014/main" id="{FB3FF502-449F-4D38-81AE-3C49D18ACC3F}"/>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6" name="Freeform 8">
                <a:extLst>
                  <a:ext uri="{FF2B5EF4-FFF2-40B4-BE49-F238E27FC236}">
                    <a16:creationId xmlns:a16="http://schemas.microsoft.com/office/drawing/2014/main" id="{95154720-2658-4A9A-89E6-F99A34631A56}"/>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DECE71F4-B60C-4F61-AA4B-EB31D324D7DD}"/>
              </a:ext>
            </a:extLst>
          </p:cNvPr>
          <p:cNvGrpSpPr/>
          <p:nvPr/>
        </p:nvGrpSpPr>
        <p:grpSpPr>
          <a:xfrm>
            <a:off x="3529082" y="3013655"/>
            <a:ext cx="412183" cy="357535"/>
            <a:chOff x="3249526" y="1635156"/>
            <a:chExt cx="630282" cy="546718"/>
          </a:xfrm>
        </p:grpSpPr>
        <p:grpSp>
          <p:nvGrpSpPr>
            <p:cNvPr id="118" name="Group 4">
              <a:extLst>
                <a:ext uri="{FF2B5EF4-FFF2-40B4-BE49-F238E27FC236}">
                  <a16:creationId xmlns:a16="http://schemas.microsoft.com/office/drawing/2014/main" id="{5CA3025E-2999-4DC6-91CE-18A7746C77D9}"/>
                </a:ext>
              </a:extLst>
            </p:cNvPr>
            <p:cNvGrpSpPr>
              <a:grpSpLocks noChangeAspect="1"/>
            </p:cNvGrpSpPr>
            <p:nvPr/>
          </p:nvGrpSpPr>
          <p:grpSpPr bwMode="auto">
            <a:xfrm>
              <a:off x="3387070" y="1635156"/>
              <a:ext cx="183914" cy="322183"/>
              <a:chOff x="866" y="3346"/>
              <a:chExt cx="137" cy="240"/>
            </a:xfrm>
          </p:grpSpPr>
          <p:sp>
            <p:nvSpPr>
              <p:cNvPr id="120" name="Freeform 5">
                <a:extLst>
                  <a:ext uri="{FF2B5EF4-FFF2-40B4-BE49-F238E27FC236}">
                    <a16:creationId xmlns:a16="http://schemas.microsoft.com/office/drawing/2014/main" id="{CAC60EB5-9B91-4392-8860-9BE1F9AE119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 name="Freeform 6">
                <a:extLst>
                  <a:ext uri="{FF2B5EF4-FFF2-40B4-BE49-F238E27FC236}">
                    <a16:creationId xmlns:a16="http://schemas.microsoft.com/office/drawing/2014/main" id="{852AED48-CD26-4CEA-BCF4-3E420294C0CE}"/>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953083B8-2C57-4427-A05E-0E15493C64A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09662BA1-B1E9-4448-836E-0D463CEA0417}"/>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9" name="graph_2">
              <a:extLst>
                <a:ext uri="{FF2B5EF4-FFF2-40B4-BE49-F238E27FC236}">
                  <a16:creationId xmlns:a16="http://schemas.microsoft.com/office/drawing/2014/main" id="{59066B88-B0BB-466F-AF61-38EB0858E4CC}"/>
                </a:ext>
              </a:extLst>
            </p:cNvPr>
            <p:cNvSpPr>
              <a:spLocks noChangeAspect="1" noEditPoints="1"/>
            </p:cNvSpPr>
            <p:nvPr/>
          </p:nvSpPr>
          <p:spPr bwMode="auto">
            <a:xfrm>
              <a:off x="3249526" y="1812311"/>
              <a:ext cx="630282" cy="369563"/>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4587F856-B6BB-4086-9926-1D3C30BCACC9}"/>
              </a:ext>
            </a:extLst>
          </p:cNvPr>
          <p:cNvGrpSpPr/>
          <p:nvPr/>
        </p:nvGrpSpPr>
        <p:grpSpPr>
          <a:xfrm>
            <a:off x="10451977" y="3028220"/>
            <a:ext cx="709886" cy="328404"/>
            <a:chOff x="5860132" y="2158825"/>
            <a:chExt cx="1089660" cy="504093"/>
          </a:xfrm>
        </p:grpSpPr>
        <p:cxnSp>
          <p:nvCxnSpPr>
            <p:cNvPr id="156" name="Straight Connector 155">
              <a:extLst>
                <a:ext uri="{FF2B5EF4-FFF2-40B4-BE49-F238E27FC236}">
                  <a16:creationId xmlns:a16="http://schemas.microsoft.com/office/drawing/2014/main" id="{C2517B97-A98F-498F-B584-41C5618DEC3E}"/>
                </a:ext>
              </a:extLst>
            </p:cNvPr>
            <p:cNvCxnSpPr>
              <a:cxnSpLocks/>
            </p:cNvCxnSpPr>
            <p:nvPr/>
          </p:nvCxnSpPr>
          <p:spPr>
            <a:xfrm flipH="1">
              <a:off x="6243265" y="2367990"/>
              <a:ext cx="72065" cy="10209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34E6CAA-9A1F-432A-8679-D7FF8AC9C2B7}"/>
                </a:ext>
              </a:extLst>
            </p:cNvPr>
            <p:cNvCxnSpPr>
              <a:cxnSpLocks/>
            </p:cNvCxnSpPr>
            <p:nvPr/>
          </p:nvCxnSpPr>
          <p:spPr>
            <a:xfrm>
              <a:off x="6012060" y="2403641"/>
              <a:ext cx="127230" cy="6643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C16F16C-D529-476B-9F10-DD05778B9CB3}"/>
                </a:ext>
              </a:extLst>
            </p:cNvPr>
            <p:cNvCxnSpPr>
              <a:cxnSpLocks/>
            </p:cNvCxnSpPr>
            <p:nvPr/>
          </p:nvCxnSpPr>
          <p:spPr>
            <a:xfrm>
              <a:off x="6457245" y="2367990"/>
              <a:ext cx="179480" cy="5080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6AD017-DABF-4AEB-B5BD-193814421122}"/>
                </a:ext>
              </a:extLst>
            </p:cNvPr>
            <p:cNvCxnSpPr>
              <a:cxnSpLocks/>
            </p:cNvCxnSpPr>
            <p:nvPr/>
          </p:nvCxnSpPr>
          <p:spPr>
            <a:xfrm flipV="1">
              <a:off x="6757516" y="2300856"/>
              <a:ext cx="81437" cy="11794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0" name="Freeform: Shape 442">
              <a:extLst>
                <a:ext uri="{FF2B5EF4-FFF2-40B4-BE49-F238E27FC236}">
                  <a16:creationId xmlns:a16="http://schemas.microsoft.com/office/drawing/2014/main" id="{081E3DFC-2731-40E9-9F0C-C2E32D88B20B}"/>
                </a:ext>
              </a:extLst>
            </p:cNvPr>
            <p:cNvSpPr>
              <a:spLocks/>
            </p:cNvSpPr>
            <p:nvPr/>
          </p:nvSpPr>
          <p:spPr bwMode="auto">
            <a:xfrm>
              <a:off x="6059392" y="247008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Freeform: Shape 442">
              <a:extLst>
                <a:ext uri="{FF2B5EF4-FFF2-40B4-BE49-F238E27FC236}">
                  <a16:creationId xmlns:a16="http://schemas.microsoft.com/office/drawing/2014/main" id="{4FFB6F18-ABA1-4580-AC84-6489565E1F24}"/>
                </a:ext>
              </a:extLst>
            </p:cNvPr>
            <p:cNvSpPr>
              <a:spLocks/>
            </p:cNvSpPr>
            <p:nvPr/>
          </p:nvSpPr>
          <p:spPr bwMode="auto">
            <a:xfrm>
              <a:off x="5860132" y="226161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Freeform: Shape 442">
              <a:extLst>
                <a:ext uri="{FF2B5EF4-FFF2-40B4-BE49-F238E27FC236}">
                  <a16:creationId xmlns:a16="http://schemas.microsoft.com/office/drawing/2014/main" id="{60D5145A-4FA5-4FB0-90E7-EFC3D632E06E}"/>
                </a:ext>
              </a:extLst>
            </p:cNvPr>
            <p:cNvSpPr>
              <a:spLocks/>
            </p:cNvSpPr>
            <p:nvPr/>
          </p:nvSpPr>
          <p:spPr bwMode="auto">
            <a:xfrm>
              <a:off x="6295674" y="2225959"/>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Freeform: Shape 442">
              <a:extLst>
                <a:ext uri="{FF2B5EF4-FFF2-40B4-BE49-F238E27FC236}">
                  <a16:creationId xmlns:a16="http://schemas.microsoft.com/office/drawing/2014/main" id="{1D0AC7B5-0FBE-4565-B1D1-AA022B8952A9}"/>
                </a:ext>
              </a:extLst>
            </p:cNvPr>
            <p:cNvSpPr>
              <a:spLocks/>
            </p:cNvSpPr>
            <p:nvPr/>
          </p:nvSpPr>
          <p:spPr bwMode="auto">
            <a:xfrm>
              <a:off x="6571977" y="2418797"/>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4" name="Freeform: Shape 442">
              <a:extLst>
                <a:ext uri="{FF2B5EF4-FFF2-40B4-BE49-F238E27FC236}">
                  <a16:creationId xmlns:a16="http://schemas.microsoft.com/office/drawing/2014/main" id="{80BF586A-D5CE-4851-BBAE-084D23FAE588}"/>
                </a:ext>
              </a:extLst>
            </p:cNvPr>
            <p:cNvSpPr>
              <a:spLocks/>
            </p:cNvSpPr>
            <p:nvPr/>
          </p:nvSpPr>
          <p:spPr bwMode="auto">
            <a:xfrm>
              <a:off x="6720751" y="2158825"/>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5" name="Group 164">
            <a:extLst>
              <a:ext uri="{FF2B5EF4-FFF2-40B4-BE49-F238E27FC236}">
                <a16:creationId xmlns:a16="http://schemas.microsoft.com/office/drawing/2014/main" id="{BF27DBB2-5A5C-4226-B7DA-B83ED47A5F88}"/>
              </a:ext>
            </a:extLst>
          </p:cNvPr>
          <p:cNvGrpSpPr/>
          <p:nvPr/>
        </p:nvGrpSpPr>
        <p:grpSpPr>
          <a:xfrm>
            <a:off x="1103000" y="3013859"/>
            <a:ext cx="577520" cy="357126"/>
            <a:chOff x="5498099" y="2427768"/>
            <a:chExt cx="1014280" cy="627208"/>
          </a:xfrm>
        </p:grpSpPr>
        <p:sp useBgFill="1">
          <p:nvSpPr>
            <p:cNvPr id="166" name="Freeform 66">
              <a:extLst>
                <a:ext uri="{FF2B5EF4-FFF2-40B4-BE49-F238E27FC236}">
                  <a16:creationId xmlns:a16="http://schemas.microsoft.com/office/drawing/2014/main" id="{6E0DF6C2-0D3F-453E-88D8-D7BA7458F63F}"/>
                </a:ext>
              </a:extLst>
            </p:cNvPr>
            <p:cNvSpPr>
              <a:spLocks noChangeArrowheads="1"/>
            </p:cNvSpPr>
            <p:nvPr/>
          </p:nvSpPr>
          <p:spPr bwMode="auto">
            <a:xfrm>
              <a:off x="5498099" y="2427768"/>
              <a:ext cx="1014280" cy="627208"/>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67" name="Line 73">
              <a:extLst>
                <a:ext uri="{FF2B5EF4-FFF2-40B4-BE49-F238E27FC236}">
                  <a16:creationId xmlns:a16="http://schemas.microsoft.com/office/drawing/2014/main" id="{D60F3D33-D5BE-491C-AD16-9DCE6CD83668}"/>
                </a:ext>
              </a:extLst>
            </p:cNvPr>
            <p:cNvSpPr>
              <a:spLocks noChangeShapeType="1"/>
            </p:cNvSpPr>
            <p:nvPr/>
          </p:nvSpPr>
          <p:spPr bwMode="auto">
            <a:xfrm>
              <a:off x="5618946" y="2903011"/>
              <a:ext cx="140914"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68" name="Freeform 5">
              <a:extLst>
                <a:ext uri="{FF2B5EF4-FFF2-40B4-BE49-F238E27FC236}">
                  <a16:creationId xmlns:a16="http://schemas.microsoft.com/office/drawing/2014/main" id="{01FD60E9-BC6E-40EA-9EAE-2CA1BB3AECE1}"/>
                </a:ext>
              </a:extLst>
            </p:cNvPr>
            <p:cNvSpPr>
              <a:spLocks noEditPoints="1"/>
            </p:cNvSpPr>
            <p:nvPr/>
          </p:nvSpPr>
          <p:spPr bwMode="auto">
            <a:xfrm>
              <a:off x="6049280"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Freeform 5">
              <a:extLst>
                <a:ext uri="{FF2B5EF4-FFF2-40B4-BE49-F238E27FC236}">
                  <a16:creationId xmlns:a16="http://schemas.microsoft.com/office/drawing/2014/main" id="{414BBD13-4C97-4732-A7E3-CAA8B08582CD}"/>
                </a:ext>
              </a:extLst>
            </p:cNvPr>
            <p:cNvSpPr>
              <a:spLocks noEditPoints="1"/>
            </p:cNvSpPr>
            <p:nvPr/>
          </p:nvSpPr>
          <p:spPr bwMode="auto">
            <a:xfrm>
              <a:off x="6177056"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Freeform 5">
              <a:extLst>
                <a:ext uri="{FF2B5EF4-FFF2-40B4-BE49-F238E27FC236}">
                  <a16:creationId xmlns:a16="http://schemas.microsoft.com/office/drawing/2014/main" id="{312F7EC9-B0A2-4DBC-9B5F-DE42A1CE8DDF}"/>
                </a:ext>
              </a:extLst>
            </p:cNvPr>
            <p:cNvSpPr>
              <a:spLocks noEditPoints="1"/>
            </p:cNvSpPr>
            <p:nvPr/>
          </p:nvSpPr>
          <p:spPr bwMode="auto">
            <a:xfrm>
              <a:off x="6304832"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Freeform 5">
              <a:extLst>
                <a:ext uri="{FF2B5EF4-FFF2-40B4-BE49-F238E27FC236}">
                  <a16:creationId xmlns:a16="http://schemas.microsoft.com/office/drawing/2014/main" id="{B1FCDC49-E429-4710-8A84-F49D7BB9A643}"/>
                </a:ext>
              </a:extLst>
            </p:cNvPr>
            <p:cNvSpPr>
              <a:spLocks noEditPoints="1"/>
            </p:cNvSpPr>
            <p:nvPr/>
          </p:nvSpPr>
          <p:spPr bwMode="auto">
            <a:xfrm>
              <a:off x="6049280"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Freeform 5">
              <a:extLst>
                <a:ext uri="{FF2B5EF4-FFF2-40B4-BE49-F238E27FC236}">
                  <a16:creationId xmlns:a16="http://schemas.microsoft.com/office/drawing/2014/main" id="{21007388-E309-4CE8-8A02-11DFAD2A12EA}"/>
                </a:ext>
              </a:extLst>
            </p:cNvPr>
            <p:cNvSpPr>
              <a:spLocks noEditPoints="1"/>
            </p:cNvSpPr>
            <p:nvPr/>
          </p:nvSpPr>
          <p:spPr bwMode="auto">
            <a:xfrm>
              <a:off x="6177056"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Freeform 5">
              <a:extLst>
                <a:ext uri="{FF2B5EF4-FFF2-40B4-BE49-F238E27FC236}">
                  <a16:creationId xmlns:a16="http://schemas.microsoft.com/office/drawing/2014/main" id="{76E2C78B-39EB-46E4-B526-F41E9DFE2B8D}"/>
                </a:ext>
              </a:extLst>
            </p:cNvPr>
            <p:cNvSpPr>
              <a:spLocks noEditPoints="1"/>
            </p:cNvSpPr>
            <p:nvPr/>
          </p:nvSpPr>
          <p:spPr bwMode="auto">
            <a:xfrm>
              <a:off x="6304832"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4" name="Freeform 5">
              <a:extLst>
                <a:ext uri="{FF2B5EF4-FFF2-40B4-BE49-F238E27FC236}">
                  <a16:creationId xmlns:a16="http://schemas.microsoft.com/office/drawing/2014/main" id="{510959B1-5015-4262-A5AC-6A28645BCC99}"/>
                </a:ext>
              </a:extLst>
            </p:cNvPr>
            <p:cNvSpPr>
              <a:spLocks noEditPoints="1"/>
            </p:cNvSpPr>
            <p:nvPr/>
          </p:nvSpPr>
          <p:spPr bwMode="auto">
            <a:xfrm>
              <a:off x="6049280"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5" name="Freeform 5">
              <a:extLst>
                <a:ext uri="{FF2B5EF4-FFF2-40B4-BE49-F238E27FC236}">
                  <a16:creationId xmlns:a16="http://schemas.microsoft.com/office/drawing/2014/main" id="{CFA37B6F-404B-4A2F-B784-44F053088A68}"/>
                </a:ext>
              </a:extLst>
            </p:cNvPr>
            <p:cNvSpPr>
              <a:spLocks noEditPoints="1"/>
            </p:cNvSpPr>
            <p:nvPr/>
          </p:nvSpPr>
          <p:spPr bwMode="auto">
            <a:xfrm>
              <a:off x="6177056"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6" name="Freeform 5">
              <a:extLst>
                <a:ext uri="{FF2B5EF4-FFF2-40B4-BE49-F238E27FC236}">
                  <a16:creationId xmlns:a16="http://schemas.microsoft.com/office/drawing/2014/main" id="{939A081A-A020-477A-ACCC-2F423D0AEAA1}"/>
                </a:ext>
              </a:extLst>
            </p:cNvPr>
            <p:cNvSpPr>
              <a:spLocks noEditPoints="1"/>
            </p:cNvSpPr>
            <p:nvPr/>
          </p:nvSpPr>
          <p:spPr bwMode="auto">
            <a:xfrm>
              <a:off x="6304832"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useBgFill="1">
          <p:nvSpPr>
            <p:cNvPr id="177" name="Line 74">
              <a:extLst>
                <a:ext uri="{FF2B5EF4-FFF2-40B4-BE49-F238E27FC236}">
                  <a16:creationId xmlns:a16="http://schemas.microsoft.com/office/drawing/2014/main" id="{A98C757E-90AC-4E68-8F3A-9D516F26DEDD}"/>
                </a:ext>
              </a:extLst>
            </p:cNvPr>
            <p:cNvSpPr>
              <a:spLocks noChangeShapeType="1"/>
            </p:cNvSpPr>
            <p:nvPr/>
          </p:nvSpPr>
          <p:spPr bwMode="auto">
            <a:xfrm>
              <a:off x="5618946" y="2961032"/>
              <a:ext cx="21275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78" name="Freeform 75">
              <a:extLst>
                <a:ext uri="{FF2B5EF4-FFF2-40B4-BE49-F238E27FC236}">
                  <a16:creationId xmlns:a16="http://schemas.microsoft.com/office/drawing/2014/main" id="{ACBD63A2-F5E4-4C39-A103-0253F3FA7189}"/>
                </a:ext>
              </a:extLst>
            </p:cNvPr>
            <p:cNvSpPr>
              <a:spLocks noChangeArrowheads="1"/>
            </p:cNvSpPr>
            <p:nvPr/>
          </p:nvSpPr>
          <p:spPr bwMode="auto">
            <a:xfrm>
              <a:off x="5605128" y="2524472"/>
              <a:ext cx="298408" cy="298408"/>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79" name="Partial Circle 178">
              <a:extLst>
                <a:ext uri="{FF2B5EF4-FFF2-40B4-BE49-F238E27FC236}">
                  <a16:creationId xmlns:a16="http://schemas.microsoft.com/office/drawing/2014/main" id="{03C3E927-DC8D-4605-9C1A-CAEDD2373DCD}"/>
                </a:ext>
              </a:extLst>
            </p:cNvPr>
            <p:cNvSpPr/>
            <p:nvPr/>
          </p:nvSpPr>
          <p:spPr bwMode="auto">
            <a:xfrm>
              <a:off x="5605127" y="2524472"/>
              <a:ext cx="298407" cy="298408"/>
            </a:xfrm>
            <a:prstGeom prst="pi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0" name="Partial Circle 179">
              <a:extLst>
                <a:ext uri="{FF2B5EF4-FFF2-40B4-BE49-F238E27FC236}">
                  <a16:creationId xmlns:a16="http://schemas.microsoft.com/office/drawing/2014/main" id="{3815E15A-4A9F-4018-8BE6-D8919031BF9E}"/>
                </a:ext>
              </a:extLst>
            </p:cNvPr>
            <p:cNvSpPr/>
            <p:nvPr/>
          </p:nvSpPr>
          <p:spPr bwMode="auto">
            <a:xfrm>
              <a:off x="5605127" y="2524472"/>
              <a:ext cx="298407" cy="298408"/>
            </a:xfrm>
            <a:prstGeom prst="pie">
              <a:avLst>
                <a:gd name="adj1" fmla="val 2538419"/>
                <a:gd name="adj2" fmla="val 16200000"/>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92516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65"/>
                                        </p:tgtEl>
                                        <p:attrNameLst>
                                          <p:attrName>style.visibility</p:attrName>
                                        </p:attrNameLst>
                                      </p:cBhvr>
                                      <p:to>
                                        <p:strVal val="visible"/>
                                      </p:to>
                                    </p:set>
                                    <p:animEffect transition="in" filter="fade">
                                      <p:cBhvr>
                                        <p:cTn id="34" dur="500"/>
                                        <p:tgtEl>
                                          <p:spTgt spid="16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87"/>
                                        </p:tgtEl>
                                        <p:attrNameLst>
                                          <p:attrName>style.opacity</p:attrName>
                                        </p:attrNameLst>
                                      </p:cBhvr>
                                      <p:to>
                                        <p:strVal val="0.1"/>
                                      </p:to>
                                    </p:set>
                                    <p:animEffect filter="image" prLst="opacity: 0.1">
                                      <p:cBhvr rctx="IE">
                                        <p:cTn id="39" dur="indefinite"/>
                                        <p:tgtEl>
                                          <p:spTgt spid="87"/>
                                        </p:tgtEl>
                                      </p:cBhvr>
                                    </p:animEffect>
                                  </p:childTnLst>
                                </p:cTn>
                              </p:par>
                              <p:par>
                                <p:cTn id="40" presetID="9" presetClass="emph" presetSubtype="0" nodeType="withEffect">
                                  <p:stCondLst>
                                    <p:cond delay="0"/>
                                  </p:stCondLst>
                                  <p:childTnLst>
                                    <p:set>
                                      <p:cBhvr>
                                        <p:cTn id="41" dur="indefinite"/>
                                        <p:tgtEl>
                                          <p:spTgt spid="113"/>
                                        </p:tgtEl>
                                        <p:attrNameLst>
                                          <p:attrName>style.opacity</p:attrName>
                                        </p:attrNameLst>
                                      </p:cBhvr>
                                      <p:to>
                                        <p:strVal val="0.1"/>
                                      </p:to>
                                    </p:set>
                                    <p:animEffect filter="image" prLst="opacity: 0.1">
                                      <p:cBhvr rctx="IE">
                                        <p:cTn id="42" dur="indefinite"/>
                                        <p:tgtEl>
                                          <p:spTgt spid="113"/>
                                        </p:tgtEl>
                                      </p:cBhvr>
                                    </p:animEffect>
                                  </p:childTnLst>
                                </p:cTn>
                              </p:par>
                              <p:par>
                                <p:cTn id="43" presetID="9" presetClass="emph" presetSubtype="0" grpId="1" nodeType="withEffect">
                                  <p:stCondLst>
                                    <p:cond delay="0"/>
                                  </p:stCondLst>
                                  <p:childTnLst>
                                    <p:set>
                                      <p:cBhvr>
                                        <p:cTn id="44" dur="indefinite"/>
                                        <p:tgtEl>
                                          <p:spTgt spid="125"/>
                                        </p:tgtEl>
                                        <p:attrNameLst>
                                          <p:attrName>style.opacity</p:attrName>
                                        </p:attrNameLst>
                                      </p:cBhvr>
                                      <p:to>
                                        <p:strVal val="0.1"/>
                                      </p:to>
                                    </p:set>
                                    <p:animEffect filter="image" prLst="opacity: 0.1">
                                      <p:cBhvr rctx="IE">
                                        <p:cTn id="45" dur="indefinite"/>
                                        <p:tgtEl>
                                          <p:spTgt spid="125"/>
                                        </p:tgtEl>
                                      </p:cBhvr>
                                    </p:animEffect>
                                  </p:childTnLst>
                                </p:cTn>
                              </p:par>
                              <p:par>
                                <p:cTn id="46" presetID="9" presetClass="emph" presetSubtype="0" grpId="1" nodeType="withEffect">
                                  <p:stCondLst>
                                    <p:cond delay="0"/>
                                  </p:stCondLst>
                                  <p:childTnLst>
                                    <p:set>
                                      <p:cBhvr>
                                        <p:cTn id="47" dur="indefinite"/>
                                        <p:tgtEl>
                                          <p:spTgt spid="130"/>
                                        </p:tgtEl>
                                        <p:attrNameLst>
                                          <p:attrName>style.opacity</p:attrName>
                                        </p:attrNameLst>
                                      </p:cBhvr>
                                      <p:to>
                                        <p:strVal val="0.1"/>
                                      </p:to>
                                    </p:set>
                                    <p:animEffect filter="image" prLst="opacity: 0.1">
                                      <p:cBhvr rctx="IE">
                                        <p:cTn id="48" dur="indefinite"/>
                                        <p:tgtEl>
                                          <p:spTgt spid="130"/>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45"/>
                                        </p:tgtEl>
                                        <p:attrNameLst>
                                          <p:attrName>style.opacity</p:attrName>
                                        </p:attrNameLst>
                                      </p:cBhvr>
                                      <p:to>
                                        <p:strVal val="0.1"/>
                                      </p:to>
                                    </p:set>
                                    <p:animEffect filter="image" prLst="opacity: 0.1">
                                      <p:cBhvr rctx="IE">
                                        <p:cTn id="57" dur="indefinite"/>
                                        <p:tgtEl>
                                          <p:spTgt spid="45"/>
                                        </p:tgtEl>
                                      </p:cBhvr>
                                    </p:animEffect>
                                  </p:childTnLst>
                                </p:cTn>
                              </p:par>
                              <p:par>
                                <p:cTn id="58" presetID="9" presetClass="emph" presetSubtype="0" grpId="1" nodeType="withEffect">
                                  <p:stCondLst>
                                    <p:cond delay="0"/>
                                  </p:stCondLst>
                                  <p:childTnLst>
                                    <p:set>
                                      <p:cBhvr>
                                        <p:cTn id="59" dur="indefinite"/>
                                        <p:tgtEl>
                                          <p:spTgt spid="49"/>
                                        </p:tgtEl>
                                        <p:attrNameLst>
                                          <p:attrName>style.opacity</p:attrName>
                                        </p:attrNameLst>
                                      </p:cBhvr>
                                      <p:to>
                                        <p:strVal val="0.1"/>
                                      </p:to>
                                    </p:set>
                                    <p:animEffect filter="image" prLst="opacity: 0.1">
                                      <p:cBhvr rctx="IE">
                                        <p:cTn id="60" dur="indefinite"/>
                                        <p:tgtEl>
                                          <p:spTgt spid="49"/>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65"/>
                                        </p:tgtEl>
                                        <p:attrNameLst>
                                          <p:attrName>style.opacity</p:attrName>
                                        </p:attrNameLst>
                                      </p:cBhvr>
                                      <p:to>
                                        <p:strVal val="0.1"/>
                                      </p:to>
                                    </p:set>
                                    <p:animEffect filter="image" prLst="opacity: 0.1">
                                      <p:cBhvr rctx="IE">
                                        <p:cTn id="66" dur="indefinite"/>
                                        <p:tgtEl>
                                          <p:spTgt spid="16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par>
                                <p:cTn id="70" presetID="10" presetClass="entr" presetSubtype="0" fill="hold" nodeType="with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500"/>
                                        <p:tgtEl>
                                          <p:spTgt spid="1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Effect transition="in" filter="fade">
                                      <p:cBhvr>
                                        <p:cTn id="81" dur="500"/>
                                        <p:tgtEl>
                                          <p:spTgt spid="8">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09"/>
                                        </p:tgtEl>
                                        <p:attrNameLst>
                                          <p:attrName>style.opacity</p:attrName>
                                        </p:attrNameLst>
                                      </p:cBhvr>
                                      <p:to>
                                        <p:strVal val="0.1"/>
                                      </p:to>
                                    </p:set>
                                    <p:animEffect filter="image" prLst="opacity: 0.1">
                                      <p:cBhvr rctx="IE">
                                        <p:cTn id="101" dur="indefinite"/>
                                        <p:tgtEl>
                                          <p:spTgt spid="109"/>
                                        </p:tgtEl>
                                      </p:cBhvr>
                                    </p:animEffect>
                                  </p:childTnLst>
                                </p:cTn>
                              </p:par>
                              <p:par>
                                <p:cTn id="102" presetID="9" presetClass="emph" presetSubtype="0" nodeType="withEffect">
                                  <p:stCondLst>
                                    <p:cond delay="0"/>
                                  </p:stCondLst>
                                  <p:childTnLst>
                                    <p:set>
                                      <p:cBhvr>
                                        <p:cTn id="103" dur="indefinite"/>
                                        <p:tgtEl>
                                          <p:spTgt spid="121"/>
                                        </p:tgtEl>
                                        <p:attrNameLst>
                                          <p:attrName>style.opacity</p:attrName>
                                        </p:attrNameLst>
                                      </p:cBhvr>
                                      <p:to>
                                        <p:strVal val="0.1"/>
                                      </p:to>
                                    </p:set>
                                    <p:animEffect filter="image" prLst="opacity: 0.1">
                                      <p:cBhvr rctx="IE">
                                        <p:cTn id="104" dur="indefinite"/>
                                        <p:tgtEl>
                                          <p:spTgt spid="121"/>
                                        </p:tgtEl>
                                      </p:cBhvr>
                                    </p:animEffect>
                                  </p:childTnLst>
                                </p:cTn>
                              </p:par>
                              <p:par>
                                <p:cTn id="105" presetID="9" presetClass="emph" presetSubtype="0" grpId="1" nodeType="withEffect">
                                  <p:stCondLst>
                                    <p:cond delay="0"/>
                                  </p:stCondLst>
                                  <p:childTnLst>
                                    <p:set>
                                      <p:cBhvr>
                                        <p:cTn id="106" dur="indefinite"/>
                                        <p:tgtEl>
                                          <p:spTgt spid="126"/>
                                        </p:tgtEl>
                                        <p:attrNameLst>
                                          <p:attrName>style.opacity</p:attrName>
                                        </p:attrNameLst>
                                      </p:cBhvr>
                                      <p:to>
                                        <p:strVal val="0.1"/>
                                      </p:to>
                                    </p:set>
                                    <p:animEffect filter="image" prLst="opacity: 0.1">
                                      <p:cBhvr rctx="IE">
                                        <p:cTn id="107" dur="indefinite"/>
                                        <p:tgtEl>
                                          <p:spTgt spid="126"/>
                                        </p:tgtEl>
                                      </p:cBhvr>
                                    </p:animEffect>
                                  </p:childTnLst>
                                </p:cTn>
                              </p:par>
                              <p:par>
                                <p:cTn id="108" presetID="9" presetClass="emph" presetSubtype="0" grpId="1" nodeType="withEffect">
                                  <p:stCondLst>
                                    <p:cond delay="0"/>
                                  </p:stCondLst>
                                  <p:childTnLst>
                                    <p:set>
                                      <p:cBhvr>
                                        <p:cTn id="109" dur="indefinite"/>
                                        <p:tgtEl>
                                          <p:spTgt spid="131"/>
                                        </p:tgtEl>
                                        <p:attrNameLst>
                                          <p:attrName>style.opacity</p:attrName>
                                        </p:attrNameLst>
                                      </p:cBhvr>
                                      <p:to>
                                        <p:strVal val="0.1"/>
                                      </p:to>
                                    </p:set>
                                    <p:animEffect filter="image" prLst="opacity: 0.1">
                                      <p:cBhvr rctx="IE">
                                        <p:cTn id="110" dur="indefinite"/>
                                        <p:tgtEl>
                                          <p:spTgt spid="131"/>
                                        </p:tgtEl>
                                      </p:cBhvr>
                                    </p:animEffect>
                                  </p:childTnLst>
                                </p:cTn>
                              </p:par>
                              <p:par>
                                <p:cTn id="111" presetID="9" presetClass="emph" presetSubtype="0" grpId="1" nodeType="withEffect">
                                  <p:stCondLst>
                                    <p:cond delay="0"/>
                                  </p:stCondLst>
                                  <p:childTnLst>
                                    <p:set>
                                      <p:cBhvr>
                                        <p:cTn id="112" dur="indefinite"/>
                                        <p:tgtEl>
                                          <p:spTgt spid="8">
                                            <p:txEl>
                                              <p:pRg st="0" end="0"/>
                                            </p:txEl>
                                          </p:spTgt>
                                        </p:tgtEl>
                                        <p:attrNameLst>
                                          <p:attrName>style.opacity</p:attrName>
                                        </p:attrNameLst>
                                      </p:cBhvr>
                                      <p:to>
                                        <p:strVal val="0.1"/>
                                      </p:to>
                                    </p:set>
                                    <p:animEffect filter="image" prLst="opacity: 0.1">
                                      <p:cBhvr rctx="IE">
                                        <p:cTn id="113" dur="indefinite"/>
                                        <p:tgtEl>
                                          <p:spTgt spid="8">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46"/>
                                        </p:tgtEl>
                                        <p:attrNameLst>
                                          <p:attrName>style.opacity</p:attrName>
                                        </p:attrNameLst>
                                      </p:cBhvr>
                                      <p:to>
                                        <p:strVal val="0.1"/>
                                      </p:to>
                                    </p:set>
                                    <p:animEffect filter="image" prLst="opacity: 0.1">
                                      <p:cBhvr rctx="IE">
                                        <p:cTn id="119" dur="indefinite"/>
                                        <p:tgtEl>
                                          <p:spTgt spid="46"/>
                                        </p:tgtEl>
                                      </p:cBhvr>
                                    </p:animEffect>
                                  </p:childTnLst>
                                </p:cTn>
                              </p:par>
                              <p:par>
                                <p:cTn id="120" presetID="9" presetClass="emph" presetSubtype="0" grpId="1" nodeType="withEffect">
                                  <p:stCondLst>
                                    <p:cond delay="0"/>
                                  </p:stCondLst>
                                  <p:childTnLst>
                                    <p:set>
                                      <p:cBhvr>
                                        <p:cTn id="121" dur="indefinite"/>
                                        <p:tgtEl>
                                          <p:spTgt spid="50"/>
                                        </p:tgtEl>
                                        <p:attrNameLst>
                                          <p:attrName>style.opacity</p:attrName>
                                        </p:attrNameLst>
                                      </p:cBhvr>
                                      <p:to>
                                        <p:strVal val="0.1"/>
                                      </p:to>
                                    </p:set>
                                    <p:animEffect filter="image" prLst="opacity: 0.1">
                                      <p:cBhvr rctx="IE">
                                        <p:cTn id="122" dur="indefinite"/>
                                        <p:tgtEl>
                                          <p:spTgt spid="50"/>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17"/>
                                        </p:tgtEl>
                                        <p:attrNameLst>
                                          <p:attrName>style.opacity</p:attrName>
                                        </p:attrNameLst>
                                      </p:cBhvr>
                                      <p:to>
                                        <p:strVal val="0.1"/>
                                      </p:to>
                                    </p:set>
                                    <p:animEffect filter="image" prLst="opacity: 0.1">
                                      <p:cBhvr rctx="IE">
                                        <p:cTn id="128" dur="indefinite"/>
                                        <p:tgtEl>
                                          <p:spTgt spid="11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10"/>
                                        </p:tgtEl>
                                        <p:attrNameLst>
                                          <p:attrName>style.visibility</p:attrName>
                                        </p:attrNameLst>
                                      </p:cBhvr>
                                      <p:to>
                                        <p:strVal val="visible"/>
                                      </p:to>
                                    </p:set>
                                    <p:animEffect transition="in" filter="fade">
                                      <p:cBhvr>
                                        <p:cTn id="131" dur="500"/>
                                        <p:tgtEl>
                                          <p:spTgt spid="110"/>
                                        </p:tgtEl>
                                      </p:cBhvr>
                                    </p:animEffect>
                                  </p:childTnLst>
                                </p:cTn>
                              </p:par>
                              <p:par>
                                <p:cTn id="132" presetID="10" presetClass="entr" presetSubtype="0" fill="hold" nodeType="withEffect">
                                  <p:stCondLst>
                                    <p:cond delay="0"/>
                                  </p:stCondLst>
                                  <p:childTnLst>
                                    <p:set>
                                      <p:cBhvr>
                                        <p:cTn id="133" dur="1" fill="hold">
                                          <p:stCondLst>
                                            <p:cond delay="0"/>
                                          </p:stCondLst>
                                        </p:cTn>
                                        <p:tgtEl>
                                          <p:spTgt spid="122"/>
                                        </p:tgtEl>
                                        <p:attrNameLst>
                                          <p:attrName>style.visibility</p:attrName>
                                        </p:attrNameLst>
                                      </p:cBhvr>
                                      <p:to>
                                        <p:strVal val="visible"/>
                                      </p:to>
                                    </p:set>
                                    <p:animEffect transition="in" filter="fade">
                                      <p:cBhvr>
                                        <p:cTn id="134" dur="500"/>
                                        <p:tgtEl>
                                          <p:spTgt spid="12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7"/>
                                        </p:tgtEl>
                                        <p:attrNameLst>
                                          <p:attrName>style.visibility</p:attrName>
                                        </p:attrNameLst>
                                      </p:cBhvr>
                                      <p:to>
                                        <p:strVal val="visible"/>
                                      </p:to>
                                    </p:set>
                                    <p:animEffect transition="in" filter="fade">
                                      <p:cBhvr>
                                        <p:cTn id="137" dur="500"/>
                                        <p:tgtEl>
                                          <p:spTgt spid="12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2"/>
                                        </p:tgtEl>
                                        <p:attrNameLst>
                                          <p:attrName>style.visibility</p:attrName>
                                        </p:attrNameLst>
                                      </p:cBhvr>
                                      <p:to>
                                        <p:strVal val="visible"/>
                                      </p:to>
                                    </p:set>
                                    <p:animEffect transition="in" filter="fade">
                                      <p:cBhvr>
                                        <p:cTn id="140" dur="500"/>
                                        <p:tgtEl>
                                          <p:spTgt spid="13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
                                            <p:txEl>
                                              <p:pRg st="0" end="0"/>
                                            </p:txEl>
                                          </p:spTgt>
                                        </p:tgtEl>
                                        <p:attrNameLst>
                                          <p:attrName>style.visibility</p:attrName>
                                        </p:attrNameLst>
                                      </p:cBhvr>
                                      <p:to>
                                        <p:strVal val="visible"/>
                                      </p:to>
                                    </p:set>
                                    <p:animEffect transition="in" filter="fade">
                                      <p:cBhvr>
                                        <p:cTn id="143" dur="500"/>
                                        <p:tgtEl>
                                          <p:spTgt spid="9">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fade">
                                      <p:cBhvr>
                                        <p:cTn id="149" dur="500"/>
                                        <p:tgtEl>
                                          <p:spTgt spid="5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86"/>
                                        </p:tgtEl>
                                        <p:attrNameLst>
                                          <p:attrName>style.visibility</p:attrName>
                                        </p:attrNameLst>
                                      </p:cBhvr>
                                      <p:to>
                                        <p:strVal val="visible"/>
                                      </p:to>
                                    </p:set>
                                    <p:animEffect transition="in" filter="fade">
                                      <p:cBhvr>
                                        <p:cTn id="158" dur="500"/>
                                        <p:tgtEl>
                                          <p:spTgt spid="86"/>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10"/>
                                        </p:tgtEl>
                                        <p:attrNameLst>
                                          <p:attrName>style.opacity</p:attrName>
                                        </p:attrNameLst>
                                      </p:cBhvr>
                                      <p:to>
                                        <p:strVal val="0.1"/>
                                      </p:to>
                                    </p:set>
                                    <p:animEffect filter="image" prLst="opacity: 0.1">
                                      <p:cBhvr rctx="IE">
                                        <p:cTn id="163" dur="indefinite"/>
                                        <p:tgtEl>
                                          <p:spTgt spid="110"/>
                                        </p:tgtEl>
                                      </p:cBhvr>
                                    </p:animEffect>
                                  </p:childTnLst>
                                </p:cTn>
                              </p:par>
                              <p:par>
                                <p:cTn id="164" presetID="9" presetClass="emph" presetSubtype="0" nodeType="withEffect">
                                  <p:stCondLst>
                                    <p:cond delay="0"/>
                                  </p:stCondLst>
                                  <p:childTnLst>
                                    <p:set>
                                      <p:cBhvr>
                                        <p:cTn id="165" dur="indefinite"/>
                                        <p:tgtEl>
                                          <p:spTgt spid="122"/>
                                        </p:tgtEl>
                                        <p:attrNameLst>
                                          <p:attrName>style.opacity</p:attrName>
                                        </p:attrNameLst>
                                      </p:cBhvr>
                                      <p:to>
                                        <p:strVal val="0.1"/>
                                      </p:to>
                                    </p:set>
                                    <p:animEffect filter="image" prLst="opacity: 0.1">
                                      <p:cBhvr rctx="IE">
                                        <p:cTn id="166" dur="indefinite"/>
                                        <p:tgtEl>
                                          <p:spTgt spid="122"/>
                                        </p:tgtEl>
                                      </p:cBhvr>
                                    </p:animEffect>
                                  </p:childTnLst>
                                </p:cTn>
                              </p:par>
                              <p:par>
                                <p:cTn id="167" presetID="9" presetClass="emph" presetSubtype="0" grpId="1" nodeType="withEffect">
                                  <p:stCondLst>
                                    <p:cond delay="0"/>
                                  </p:stCondLst>
                                  <p:childTnLst>
                                    <p:set>
                                      <p:cBhvr>
                                        <p:cTn id="168" dur="indefinite"/>
                                        <p:tgtEl>
                                          <p:spTgt spid="127"/>
                                        </p:tgtEl>
                                        <p:attrNameLst>
                                          <p:attrName>style.opacity</p:attrName>
                                        </p:attrNameLst>
                                      </p:cBhvr>
                                      <p:to>
                                        <p:strVal val="0.1"/>
                                      </p:to>
                                    </p:set>
                                    <p:animEffect filter="image" prLst="opacity: 0.1">
                                      <p:cBhvr rctx="IE">
                                        <p:cTn id="169" dur="indefinite"/>
                                        <p:tgtEl>
                                          <p:spTgt spid="127"/>
                                        </p:tgtEl>
                                      </p:cBhvr>
                                    </p:animEffect>
                                  </p:childTnLst>
                                </p:cTn>
                              </p:par>
                              <p:par>
                                <p:cTn id="170" presetID="9" presetClass="emph" presetSubtype="0" grpId="1" nodeType="withEffect">
                                  <p:stCondLst>
                                    <p:cond delay="0"/>
                                  </p:stCondLst>
                                  <p:childTnLst>
                                    <p:set>
                                      <p:cBhvr>
                                        <p:cTn id="171" dur="indefinite"/>
                                        <p:tgtEl>
                                          <p:spTgt spid="132"/>
                                        </p:tgtEl>
                                        <p:attrNameLst>
                                          <p:attrName>style.opacity</p:attrName>
                                        </p:attrNameLst>
                                      </p:cBhvr>
                                      <p:to>
                                        <p:strVal val="0.1"/>
                                      </p:to>
                                    </p:set>
                                    <p:animEffect filter="image" prLst="opacity: 0.1">
                                      <p:cBhvr rctx="IE">
                                        <p:cTn id="172" dur="indefinite"/>
                                        <p:tgtEl>
                                          <p:spTgt spid="132"/>
                                        </p:tgtEl>
                                      </p:cBhvr>
                                    </p:animEffect>
                                  </p:childTnLst>
                                </p:cTn>
                              </p:par>
                              <p:par>
                                <p:cTn id="173" presetID="9" presetClass="emph" presetSubtype="0" grpId="1" nodeType="withEffect">
                                  <p:stCondLst>
                                    <p:cond delay="0"/>
                                  </p:stCondLst>
                                  <p:childTnLst>
                                    <p:set>
                                      <p:cBhvr>
                                        <p:cTn id="174" dur="indefinite"/>
                                        <p:tgtEl>
                                          <p:spTgt spid="9">
                                            <p:txEl>
                                              <p:pRg st="0" end="0"/>
                                            </p:txEl>
                                          </p:spTgt>
                                        </p:tgtEl>
                                        <p:attrNameLst>
                                          <p:attrName>style.opacity</p:attrName>
                                        </p:attrNameLst>
                                      </p:cBhvr>
                                      <p:to>
                                        <p:strVal val="0.1"/>
                                      </p:to>
                                    </p:set>
                                    <p:animEffect filter="image" prLst="opacity: 0.1">
                                      <p:cBhvr rctx="IE">
                                        <p:cTn id="175" dur="indefinite"/>
                                        <p:tgtEl>
                                          <p:spTgt spid="9">
                                            <p:txEl>
                                              <p:pRg st="0" end="0"/>
                                            </p:txEl>
                                          </p:spTgt>
                                        </p:tgtEl>
                                      </p:cBhvr>
                                    </p:animEffect>
                                  </p:childTnLst>
                                </p:cTn>
                              </p:par>
                              <p:par>
                                <p:cTn id="176" presetID="9" presetClass="emph" presetSubtype="0" grpId="1" nodeType="withEffect">
                                  <p:stCondLst>
                                    <p:cond delay="0"/>
                                  </p:stCondLst>
                                  <p:childTnLst>
                                    <p:set>
                                      <p:cBhvr>
                                        <p:cTn id="177" dur="indefinite"/>
                                        <p:tgtEl>
                                          <p:spTgt spid="6">
                                            <p:txEl>
                                              <p:pRg st="0" end="0"/>
                                            </p:txEl>
                                          </p:spTgt>
                                        </p:tgtEl>
                                        <p:attrNameLst>
                                          <p:attrName>style.opacity</p:attrName>
                                        </p:attrNameLst>
                                      </p:cBhvr>
                                      <p:to>
                                        <p:strVal val="0.1"/>
                                      </p:to>
                                    </p:set>
                                    <p:animEffect filter="image" prLst="opacity: 0.1">
                                      <p:cBhvr rctx="IE">
                                        <p:cTn id="178" dur="indefinite"/>
                                        <p:tgtEl>
                                          <p:spTgt spid="6">
                                            <p:txEl>
                                              <p:pRg st="0" end="0"/>
                                            </p:txEl>
                                          </p:spTgt>
                                        </p:tgtEl>
                                      </p:cBhvr>
                                    </p:animEffect>
                                  </p:childTnLst>
                                </p:cTn>
                              </p:par>
                              <p:par>
                                <p:cTn id="179" presetID="9" presetClass="emph" presetSubtype="0" grpId="1" nodeType="withEffect">
                                  <p:stCondLst>
                                    <p:cond delay="0"/>
                                  </p:stCondLst>
                                  <p:childTnLst>
                                    <p:set>
                                      <p:cBhvr>
                                        <p:cTn id="180" dur="indefinite"/>
                                        <p:tgtEl>
                                          <p:spTgt spid="51"/>
                                        </p:tgtEl>
                                        <p:attrNameLst>
                                          <p:attrName>style.opacity</p:attrName>
                                        </p:attrNameLst>
                                      </p:cBhvr>
                                      <p:to>
                                        <p:strVal val="0.1"/>
                                      </p:to>
                                    </p:set>
                                    <p:animEffect filter="image" prLst="opacity: 0.1">
                                      <p:cBhvr rctx="IE">
                                        <p:cTn id="181" dur="indefinite"/>
                                        <p:tgtEl>
                                          <p:spTgt spid="51"/>
                                        </p:tgtEl>
                                      </p:cBhvr>
                                    </p:animEffect>
                                  </p:childTnLst>
                                </p:cTn>
                              </p:par>
                              <p:par>
                                <p:cTn id="182" presetID="9" presetClass="emph" presetSubtype="0" grpId="1" nodeType="withEffect">
                                  <p:stCondLst>
                                    <p:cond delay="0"/>
                                  </p:stCondLst>
                                  <p:childTnLst>
                                    <p:set>
                                      <p:cBhvr>
                                        <p:cTn id="183" dur="indefinite"/>
                                        <p:tgtEl>
                                          <p:spTgt spid="54"/>
                                        </p:tgtEl>
                                        <p:attrNameLst>
                                          <p:attrName>style.opacity</p:attrName>
                                        </p:attrNameLst>
                                      </p:cBhvr>
                                      <p:to>
                                        <p:strVal val="0.1"/>
                                      </p:to>
                                    </p:set>
                                    <p:animEffect filter="image" prLst="opacity: 0.1">
                                      <p:cBhvr rctx="IE">
                                        <p:cTn id="184" dur="indefinite"/>
                                        <p:tgtEl>
                                          <p:spTgt spid="54"/>
                                        </p:tgtEl>
                                      </p:cBhvr>
                                    </p:animEffect>
                                  </p:childTnLst>
                                </p:cTn>
                              </p:par>
                              <p:par>
                                <p:cTn id="185" presetID="9" presetClass="emph" presetSubtype="0" grpId="1" nodeType="withEffect">
                                  <p:stCondLst>
                                    <p:cond delay="0"/>
                                  </p:stCondLst>
                                  <p:childTnLst>
                                    <p:set>
                                      <p:cBhvr>
                                        <p:cTn id="186" dur="indefinite"/>
                                        <p:tgtEl>
                                          <p:spTgt spid="26">
                                            <p:txEl>
                                              <p:pRg st="0" end="0"/>
                                            </p:txEl>
                                          </p:spTgt>
                                        </p:tgtEl>
                                        <p:attrNameLst>
                                          <p:attrName>style.opacity</p:attrName>
                                        </p:attrNameLst>
                                      </p:cBhvr>
                                      <p:to>
                                        <p:strVal val="0.1"/>
                                      </p:to>
                                    </p:set>
                                    <p:animEffect filter="image" prLst="opacity: 0.1">
                                      <p:cBhvr rctx="IE">
                                        <p:cTn id="187" dur="indefinite"/>
                                        <p:tgtEl>
                                          <p:spTgt spid="26">
                                            <p:txEl>
                                              <p:pRg st="0" end="0"/>
                                            </p:txEl>
                                          </p:spTgt>
                                        </p:tgtEl>
                                      </p:cBhvr>
                                    </p:animEffect>
                                  </p:childTnLst>
                                </p:cTn>
                              </p:par>
                              <p:par>
                                <p:cTn id="188" presetID="9" presetClass="emph" presetSubtype="0" nodeType="withEffect">
                                  <p:stCondLst>
                                    <p:cond delay="0"/>
                                  </p:stCondLst>
                                  <p:childTnLst>
                                    <p:set>
                                      <p:cBhvr>
                                        <p:cTn id="189" dur="indefinite"/>
                                        <p:tgtEl>
                                          <p:spTgt spid="86"/>
                                        </p:tgtEl>
                                        <p:attrNameLst>
                                          <p:attrName>style.opacity</p:attrName>
                                        </p:attrNameLst>
                                      </p:cBhvr>
                                      <p:to>
                                        <p:strVal val="0.1"/>
                                      </p:to>
                                    </p:set>
                                    <p:animEffect filter="image" prLst="opacity: 0.1">
                                      <p:cBhvr rctx="IE">
                                        <p:cTn id="190" dur="indefinite"/>
                                        <p:tgtEl>
                                          <p:spTgt spid="8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1"/>
                                        </p:tgtEl>
                                        <p:attrNameLst>
                                          <p:attrName>style.visibility</p:attrName>
                                        </p:attrNameLst>
                                      </p:cBhvr>
                                      <p:to>
                                        <p:strVal val="visible"/>
                                      </p:to>
                                    </p:set>
                                    <p:animEffect transition="in" filter="fade">
                                      <p:cBhvr>
                                        <p:cTn id="193" dur="500"/>
                                        <p:tgtEl>
                                          <p:spTgt spid="111"/>
                                        </p:tgtEl>
                                      </p:cBhvr>
                                    </p:animEffect>
                                  </p:childTnLst>
                                </p:cTn>
                              </p:par>
                              <p:par>
                                <p:cTn id="194" presetID="10" presetClass="entr" presetSubtype="0" fill="hold" nodeType="with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8"/>
                                        </p:tgtEl>
                                        <p:attrNameLst>
                                          <p:attrName>style.visibility</p:attrName>
                                        </p:attrNameLst>
                                      </p:cBhvr>
                                      <p:to>
                                        <p:strVal val="visible"/>
                                      </p:to>
                                    </p:set>
                                    <p:animEffect transition="in" filter="fade">
                                      <p:cBhvr>
                                        <p:cTn id="199" dur="500"/>
                                        <p:tgtEl>
                                          <p:spTgt spid="128"/>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3"/>
                                        </p:tgtEl>
                                        <p:attrNameLst>
                                          <p:attrName>style.visibility</p:attrName>
                                        </p:attrNameLst>
                                      </p:cBhvr>
                                      <p:to>
                                        <p:strVal val="visible"/>
                                      </p:to>
                                    </p:set>
                                    <p:animEffect transition="in" filter="fade">
                                      <p:cBhvr>
                                        <p:cTn id="202" dur="500"/>
                                        <p:tgtEl>
                                          <p:spTgt spid="13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
                                            <p:txEl>
                                              <p:pRg st="0" end="0"/>
                                            </p:txEl>
                                          </p:spTgt>
                                        </p:tgtEl>
                                        <p:attrNameLst>
                                          <p:attrName>style.visibility</p:attrName>
                                        </p:attrNameLst>
                                      </p:cBhvr>
                                      <p:to>
                                        <p:strVal val="visible"/>
                                      </p:to>
                                    </p:set>
                                    <p:animEffect transition="in" filter="fade">
                                      <p:cBhvr>
                                        <p:cTn id="205" dur="500"/>
                                        <p:tgtEl>
                                          <p:spTgt spid="10">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1">
                                            <p:txEl>
                                              <p:pRg st="0" end="0"/>
                                            </p:txEl>
                                          </p:spTgt>
                                        </p:tgtEl>
                                        <p:attrNameLst>
                                          <p:attrName>style.visibility</p:attrName>
                                        </p:attrNameLst>
                                      </p:cBhvr>
                                      <p:to>
                                        <p:strVal val="visible"/>
                                      </p:to>
                                    </p:set>
                                    <p:animEffect transition="in" filter="fade">
                                      <p:cBhvr>
                                        <p:cTn id="208" dur="500"/>
                                        <p:tgtEl>
                                          <p:spTgt spid="11">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47"/>
                                        </p:tgtEl>
                                        <p:attrNameLst>
                                          <p:attrName>style.visibility</p:attrName>
                                        </p:attrNameLst>
                                      </p:cBhvr>
                                      <p:to>
                                        <p:strVal val="visible"/>
                                      </p:to>
                                    </p:set>
                                    <p:animEffect transition="in" filter="fade">
                                      <p:cBhvr>
                                        <p:cTn id="211" dur="500"/>
                                        <p:tgtEl>
                                          <p:spTgt spid="4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2"/>
                                        </p:tgtEl>
                                        <p:attrNameLst>
                                          <p:attrName>style.visibility</p:attrName>
                                        </p:attrNameLst>
                                      </p:cBhvr>
                                      <p:to>
                                        <p:strVal val="visible"/>
                                      </p:to>
                                    </p:set>
                                    <p:animEffect transition="in" filter="fade">
                                      <p:cBhvr>
                                        <p:cTn id="214" dur="500"/>
                                        <p:tgtEl>
                                          <p:spTgt spid="52"/>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7">
                                            <p:txEl>
                                              <p:pRg st="0" end="0"/>
                                            </p:txEl>
                                          </p:spTgt>
                                        </p:tgtEl>
                                        <p:attrNameLst>
                                          <p:attrName>style.visibility</p:attrName>
                                        </p:attrNameLst>
                                      </p:cBhvr>
                                      <p:to>
                                        <p:strVal val="visible"/>
                                      </p:to>
                                    </p:set>
                                    <p:animEffect transition="in" filter="fade">
                                      <p:cBhvr>
                                        <p:cTn id="217" dur="500"/>
                                        <p:tgtEl>
                                          <p:spTgt spid="27">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02"/>
                                        </p:tgtEl>
                                        <p:attrNameLst>
                                          <p:attrName>style.visibility</p:attrName>
                                        </p:attrNameLst>
                                      </p:cBhvr>
                                      <p:to>
                                        <p:strVal val="visible"/>
                                      </p:to>
                                    </p:set>
                                    <p:animEffect transition="in" filter="fade">
                                      <p:cBhvr>
                                        <p:cTn id="220" dur="500"/>
                                        <p:tgtEl>
                                          <p:spTgt spid="10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11"/>
                                        </p:tgtEl>
                                        <p:attrNameLst>
                                          <p:attrName>style.opacity</p:attrName>
                                        </p:attrNameLst>
                                      </p:cBhvr>
                                      <p:to>
                                        <p:strVal val="0.1"/>
                                      </p:to>
                                    </p:set>
                                    <p:animEffect filter="image" prLst="opacity: 0.1">
                                      <p:cBhvr rctx="IE">
                                        <p:cTn id="225" dur="indefinite"/>
                                        <p:tgtEl>
                                          <p:spTgt spid="111"/>
                                        </p:tgtEl>
                                      </p:cBhvr>
                                    </p:animEffect>
                                  </p:childTnLst>
                                </p:cTn>
                              </p:par>
                              <p:par>
                                <p:cTn id="226" presetID="9" presetClass="emph" presetSubtype="0" nodeType="withEffect">
                                  <p:stCondLst>
                                    <p:cond delay="0"/>
                                  </p:stCondLst>
                                  <p:childTnLst>
                                    <p:set>
                                      <p:cBhvr>
                                        <p:cTn id="227" dur="indefinite"/>
                                        <p:tgtEl>
                                          <p:spTgt spid="123"/>
                                        </p:tgtEl>
                                        <p:attrNameLst>
                                          <p:attrName>style.opacity</p:attrName>
                                        </p:attrNameLst>
                                      </p:cBhvr>
                                      <p:to>
                                        <p:strVal val="0.1"/>
                                      </p:to>
                                    </p:set>
                                    <p:animEffect filter="image" prLst="opacity: 0.1">
                                      <p:cBhvr rctx="IE">
                                        <p:cTn id="228" dur="indefinite"/>
                                        <p:tgtEl>
                                          <p:spTgt spid="123"/>
                                        </p:tgtEl>
                                      </p:cBhvr>
                                    </p:animEffect>
                                  </p:childTnLst>
                                </p:cTn>
                              </p:par>
                              <p:par>
                                <p:cTn id="229" presetID="9" presetClass="emph" presetSubtype="0" grpId="1" nodeType="withEffect">
                                  <p:stCondLst>
                                    <p:cond delay="0"/>
                                  </p:stCondLst>
                                  <p:childTnLst>
                                    <p:set>
                                      <p:cBhvr>
                                        <p:cTn id="230" dur="indefinite"/>
                                        <p:tgtEl>
                                          <p:spTgt spid="128"/>
                                        </p:tgtEl>
                                        <p:attrNameLst>
                                          <p:attrName>style.opacity</p:attrName>
                                        </p:attrNameLst>
                                      </p:cBhvr>
                                      <p:to>
                                        <p:strVal val="0.1"/>
                                      </p:to>
                                    </p:set>
                                    <p:animEffect filter="image" prLst="opacity: 0.1">
                                      <p:cBhvr rctx="IE">
                                        <p:cTn id="231" dur="indefinite"/>
                                        <p:tgtEl>
                                          <p:spTgt spid="128"/>
                                        </p:tgtEl>
                                      </p:cBhvr>
                                    </p:animEffect>
                                  </p:childTnLst>
                                </p:cTn>
                              </p:par>
                              <p:par>
                                <p:cTn id="232" presetID="9" presetClass="emph" presetSubtype="0" grpId="1" nodeType="withEffect">
                                  <p:stCondLst>
                                    <p:cond delay="0"/>
                                  </p:stCondLst>
                                  <p:childTnLst>
                                    <p:set>
                                      <p:cBhvr>
                                        <p:cTn id="233" dur="indefinite"/>
                                        <p:tgtEl>
                                          <p:spTgt spid="133"/>
                                        </p:tgtEl>
                                        <p:attrNameLst>
                                          <p:attrName>style.opacity</p:attrName>
                                        </p:attrNameLst>
                                      </p:cBhvr>
                                      <p:to>
                                        <p:strVal val="0.1"/>
                                      </p:to>
                                    </p:set>
                                    <p:animEffect filter="image" prLst="opacity: 0.1">
                                      <p:cBhvr rctx="IE">
                                        <p:cTn id="234" dur="indefinite"/>
                                        <p:tgtEl>
                                          <p:spTgt spid="133"/>
                                        </p:tgtEl>
                                      </p:cBhvr>
                                    </p:animEffect>
                                  </p:childTnLst>
                                </p:cTn>
                              </p:par>
                              <p:par>
                                <p:cTn id="235" presetID="9" presetClass="emph" presetSubtype="0" grpId="1" nodeType="withEffect">
                                  <p:stCondLst>
                                    <p:cond delay="0"/>
                                  </p:stCondLst>
                                  <p:childTnLst>
                                    <p:set>
                                      <p:cBhvr>
                                        <p:cTn id="236" dur="indefinite"/>
                                        <p:tgtEl>
                                          <p:spTgt spid="10">
                                            <p:txEl>
                                              <p:pRg st="0" end="0"/>
                                            </p:txEl>
                                          </p:spTgt>
                                        </p:tgtEl>
                                        <p:attrNameLst>
                                          <p:attrName>style.opacity</p:attrName>
                                        </p:attrNameLst>
                                      </p:cBhvr>
                                      <p:to>
                                        <p:strVal val="0.1"/>
                                      </p:to>
                                    </p:set>
                                    <p:animEffect filter="image" prLst="opacity: 0.1">
                                      <p:cBhvr rctx="IE">
                                        <p:cTn id="237" dur="indefinite"/>
                                        <p:tgtEl>
                                          <p:spTgt spid="10">
                                            <p:txEl>
                                              <p:pRg st="0" end="0"/>
                                            </p:txEl>
                                          </p:spTgt>
                                        </p:tgtEl>
                                      </p:cBhvr>
                                    </p:animEffect>
                                  </p:childTnLst>
                                </p:cTn>
                              </p:par>
                              <p:par>
                                <p:cTn id="238" presetID="9" presetClass="emph" presetSubtype="0" grpId="1" nodeType="withEffect">
                                  <p:stCondLst>
                                    <p:cond delay="0"/>
                                  </p:stCondLst>
                                  <p:childTnLst>
                                    <p:set>
                                      <p:cBhvr>
                                        <p:cTn id="239" dur="indefinite"/>
                                        <p:tgtEl>
                                          <p:spTgt spid="11">
                                            <p:txEl>
                                              <p:pRg st="0" end="0"/>
                                            </p:txEl>
                                          </p:spTgt>
                                        </p:tgtEl>
                                        <p:attrNameLst>
                                          <p:attrName>style.opacity</p:attrName>
                                        </p:attrNameLst>
                                      </p:cBhvr>
                                      <p:to>
                                        <p:strVal val="0.1"/>
                                      </p:to>
                                    </p:set>
                                    <p:animEffect filter="image" prLst="opacity: 0.1">
                                      <p:cBhvr rctx="IE">
                                        <p:cTn id="240" dur="indefinite"/>
                                        <p:tgtEl>
                                          <p:spTgt spid="11">
                                            <p:txEl>
                                              <p:pRg st="0" end="0"/>
                                            </p:txEl>
                                          </p:spTgt>
                                        </p:tgtEl>
                                      </p:cBhvr>
                                    </p:animEffect>
                                  </p:childTnLst>
                                </p:cTn>
                              </p:par>
                              <p:par>
                                <p:cTn id="241" presetID="9" presetClass="emph" presetSubtype="0" grpId="1" nodeType="withEffect">
                                  <p:stCondLst>
                                    <p:cond delay="0"/>
                                  </p:stCondLst>
                                  <p:childTnLst>
                                    <p:set>
                                      <p:cBhvr>
                                        <p:cTn id="242" dur="indefinite"/>
                                        <p:tgtEl>
                                          <p:spTgt spid="47"/>
                                        </p:tgtEl>
                                        <p:attrNameLst>
                                          <p:attrName>style.opacity</p:attrName>
                                        </p:attrNameLst>
                                      </p:cBhvr>
                                      <p:to>
                                        <p:strVal val="0.1"/>
                                      </p:to>
                                    </p:set>
                                    <p:animEffect filter="image" prLst="opacity: 0.1">
                                      <p:cBhvr rctx="IE">
                                        <p:cTn id="243" dur="indefinite"/>
                                        <p:tgtEl>
                                          <p:spTgt spid="47"/>
                                        </p:tgtEl>
                                      </p:cBhvr>
                                    </p:animEffect>
                                  </p:childTnLst>
                                </p:cTn>
                              </p:par>
                              <p:par>
                                <p:cTn id="244" presetID="9" presetClass="emph" presetSubtype="0" grpId="1" nodeType="withEffect">
                                  <p:stCondLst>
                                    <p:cond delay="0"/>
                                  </p:stCondLst>
                                  <p:childTnLst>
                                    <p:set>
                                      <p:cBhvr>
                                        <p:cTn id="245" dur="indefinite"/>
                                        <p:tgtEl>
                                          <p:spTgt spid="52"/>
                                        </p:tgtEl>
                                        <p:attrNameLst>
                                          <p:attrName>style.opacity</p:attrName>
                                        </p:attrNameLst>
                                      </p:cBhvr>
                                      <p:to>
                                        <p:strVal val="0.1"/>
                                      </p:to>
                                    </p:set>
                                    <p:animEffect filter="image" prLst="opacity: 0.1">
                                      <p:cBhvr rctx="IE">
                                        <p:cTn id="246" dur="indefinite"/>
                                        <p:tgtEl>
                                          <p:spTgt spid="52"/>
                                        </p:tgtEl>
                                      </p:cBhvr>
                                    </p:animEffect>
                                  </p:childTnLst>
                                </p:cTn>
                              </p:par>
                              <p:par>
                                <p:cTn id="247" presetID="9" presetClass="emph" presetSubtype="0" grpId="1" nodeType="withEffect">
                                  <p:stCondLst>
                                    <p:cond delay="0"/>
                                  </p:stCondLst>
                                  <p:childTnLst>
                                    <p:set>
                                      <p:cBhvr>
                                        <p:cTn id="248" dur="indefinite"/>
                                        <p:tgtEl>
                                          <p:spTgt spid="27">
                                            <p:txEl>
                                              <p:pRg st="0" end="0"/>
                                            </p:txEl>
                                          </p:spTgt>
                                        </p:tgtEl>
                                        <p:attrNameLst>
                                          <p:attrName>style.opacity</p:attrName>
                                        </p:attrNameLst>
                                      </p:cBhvr>
                                      <p:to>
                                        <p:strVal val="0.1"/>
                                      </p:to>
                                    </p:set>
                                    <p:animEffect filter="image" prLst="opacity: 0.1">
                                      <p:cBhvr rctx="IE">
                                        <p:cTn id="249" dur="indefinite"/>
                                        <p:tgtEl>
                                          <p:spTgt spid="27">
                                            <p:txEl>
                                              <p:pRg st="0" end="0"/>
                                            </p:txEl>
                                          </p:spTgt>
                                        </p:tgtEl>
                                      </p:cBhvr>
                                    </p:animEffect>
                                  </p:childTnLst>
                                </p:cTn>
                              </p:par>
                              <p:par>
                                <p:cTn id="250" presetID="9" presetClass="emph" presetSubtype="0" nodeType="withEffect">
                                  <p:stCondLst>
                                    <p:cond delay="0"/>
                                  </p:stCondLst>
                                  <p:childTnLst>
                                    <p:set>
                                      <p:cBhvr>
                                        <p:cTn id="251" dur="indefinite"/>
                                        <p:tgtEl>
                                          <p:spTgt spid="102"/>
                                        </p:tgtEl>
                                        <p:attrNameLst>
                                          <p:attrName>style.opacity</p:attrName>
                                        </p:attrNameLst>
                                      </p:cBhvr>
                                      <p:to>
                                        <p:strVal val="0.1"/>
                                      </p:to>
                                    </p:set>
                                    <p:animEffect filter="image" prLst="opacity: 0.1">
                                      <p:cBhvr rctx="IE">
                                        <p:cTn id="252" dur="indefinite"/>
                                        <p:tgtEl>
                                          <p:spTgt spid="10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12"/>
                                        </p:tgtEl>
                                        <p:attrNameLst>
                                          <p:attrName>style.visibility</p:attrName>
                                        </p:attrNameLst>
                                      </p:cBhvr>
                                      <p:to>
                                        <p:strVal val="visible"/>
                                      </p:to>
                                    </p:set>
                                    <p:animEffect transition="in" filter="fade">
                                      <p:cBhvr>
                                        <p:cTn id="255" dur="500"/>
                                        <p:tgtEl>
                                          <p:spTgt spid="112"/>
                                        </p:tgtEl>
                                      </p:cBhvr>
                                    </p:animEffect>
                                  </p:childTnLst>
                                </p:cTn>
                              </p:par>
                              <p:par>
                                <p:cTn id="256" presetID="10" presetClass="entr" presetSubtype="0" fill="hold" nodeType="withEffect">
                                  <p:stCondLst>
                                    <p:cond delay="0"/>
                                  </p:stCondLst>
                                  <p:childTnLst>
                                    <p:set>
                                      <p:cBhvr>
                                        <p:cTn id="257" dur="1" fill="hold">
                                          <p:stCondLst>
                                            <p:cond delay="0"/>
                                          </p:stCondLst>
                                        </p:cTn>
                                        <p:tgtEl>
                                          <p:spTgt spid="124"/>
                                        </p:tgtEl>
                                        <p:attrNameLst>
                                          <p:attrName>style.visibility</p:attrName>
                                        </p:attrNameLst>
                                      </p:cBhvr>
                                      <p:to>
                                        <p:strVal val="visible"/>
                                      </p:to>
                                    </p:set>
                                    <p:animEffect transition="in" filter="fade">
                                      <p:cBhvr>
                                        <p:cTn id="258" dur="500"/>
                                        <p:tgtEl>
                                          <p:spTgt spid="12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29"/>
                                        </p:tgtEl>
                                        <p:attrNameLst>
                                          <p:attrName>style.visibility</p:attrName>
                                        </p:attrNameLst>
                                      </p:cBhvr>
                                      <p:to>
                                        <p:strVal val="visible"/>
                                      </p:to>
                                    </p:set>
                                    <p:animEffect transition="in" filter="fade">
                                      <p:cBhvr>
                                        <p:cTn id="261" dur="500"/>
                                        <p:tgtEl>
                                          <p:spTgt spid="129"/>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34"/>
                                        </p:tgtEl>
                                        <p:attrNameLst>
                                          <p:attrName>style.visibility</p:attrName>
                                        </p:attrNameLst>
                                      </p:cBhvr>
                                      <p:to>
                                        <p:strVal val="visible"/>
                                      </p:to>
                                    </p:set>
                                    <p:animEffect transition="in" filter="fade">
                                      <p:cBhvr>
                                        <p:cTn id="264" dur="500"/>
                                        <p:tgtEl>
                                          <p:spTgt spid="134"/>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
                                            <p:txEl>
                                              <p:pRg st="0" end="0"/>
                                            </p:txEl>
                                          </p:spTgt>
                                        </p:tgtEl>
                                        <p:attrNameLst>
                                          <p:attrName>style.visibility</p:attrName>
                                        </p:attrNameLst>
                                      </p:cBhvr>
                                      <p:to>
                                        <p:strVal val="visible"/>
                                      </p:to>
                                    </p:set>
                                    <p:animEffect transition="in" filter="fade">
                                      <p:cBhvr>
                                        <p:cTn id="267" dur="500"/>
                                        <p:tgtEl>
                                          <p:spTgt spid="12">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
                                            <p:txEl>
                                              <p:pRg st="0" end="0"/>
                                            </p:txEl>
                                          </p:spTgt>
                                        </p:tgtEl>
                                        <p:attrNameLst>
                                          <p:attrName>style.visibility</p:attrName>
                                        </p:attrNameLst>
                                      </p:cBhvr>
                                      <p:to>
                                        <p:strVal val="visible"/>
                                      </p:to>
                                    </p:set>
                                    <p:animEffect transition="in" filter="fade">
                                      <p:cBhvr>
                                        <p:cTn id="270" dur="500"/>
                                        <p:tgtEl>
                                          <p:spTgt spid="13">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48"/>
                                        </p:tgtEl>
                                        <p:attrNameLst>
                                          <p:attrName>style.visibility</p:attrName>
                                        </p:attrNameLst>
                                      </p:cBhvr>
                                      <p:to>
                                        <p:strVal val="visible"/>
                                      </p:to>
                                    </p:set>
                                    <p:animEffect transition="in" filter="fade">
                                      <p:cBhvr>
                                        <p:cTn id="273" dur="500"/>
                                        <p:tgtEl>
                                          <p:spTgt spid="48"/>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53"/>
                                        </p:tgtEl>
                                        <p:attrNameLst>
                                          <p:attrName>style.visibility</p:attrName>
                                        </p:attrNameLst>
                                      </p:cBhvr>
                                      <p:to>
                                        <p:strVal val="visible"/>
                                      </p:to>
                                    </p:set>
                                    <p:animEffect transition="in" filter="fade">
                                      <p:cBhvr>
                                        <p:cTn id="276" dur="500"/>
                                        <p:tgtEl>
                                          <p:spTgt spid="53"/>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8">
                                            <p:txEl>
                                              <p:pRg st="0" end="0"/>
                                            </p:txEl>
                                          </p:spTgt>
                                        </p:tgtEl>
                                        <p:attrNameLst>
                                          <p:attrName>style.visibility</p:attrName>
                                        </p:attrNameLst>
                                      </p:cBhvr>
                                      <p:to>
                                        <p:strVal val="visible"/>
                                      </p:to>
                                    </p:set>
                                    <p:animEffect transition="in" filter="fade">
                                      <p:cBhvr>
                                        <p:cTn id="279" dur="500"/>
                                        <p:tgtEl>
                                          <p:spTgt spid="28">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55"/>
                                        </p:tgtEl>
                                        <p:attrNameLst>
                                          <p:attrName>style.visibility</p:attrName>
                                        </p:attrNameLst>
                                      </p:cBhvr>
                                      <p:to>
                                        <p:strVal val="visible"/>
                                      </p:to>
                                    </p:set>
                                    <p:animEffect transition="in" filter="fade">
                                      <p:cBhvr>
                                        <p:cTn id="282" dur="500"/>
                                        <p:tgtEl>
                                          <p:spTgt spid="155"/>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87"/>
                                        </p:tgtEl>
                                        <p:attrNameLst>
                                          <p:attrName>style.opacity</p:attrName>
                                        </p:attrNameLst>
                                      </p:cBhvr>
                                      <p:to>
                                        <p:strVal val="1"/>
                                      </p:to>
                                    </p:set>
                                    <p:animEffect filter="image" prLst="opacity: 1">
                                      <p:cBhvr rctx="IE">
                                        <p:cTn id="287" dur="indefinite"/>
                                        <p:tgtEl>
                                          <p:spTgt spid="87"/>
                                        </p:tgtEl>
                                      </p:cBhvr>
                                    </p:animEffect>
                                  </p:childTnLst>
                                </p:cTn>
                              </p:par>
                              <p:par>
                                <p:cTn id="288" presetID="9" presetClass="emph" presetSubtype="0" grpId="2" nodeType="withEffect">
                                  <p:stCondLst>
                                    <p:cond delay="0"/>
                                  </p:stCondLst>
                                  <p:childTnLst>
                                    <p:set>
                                      <p:cBhvr>
                                        <p:cTn id="289" dur="indefinite"/>
                                        <p:tgtEl>
                                          <p:spTgt spid="109"/>
                                        </p:tgtEl>
                                        <p:attrNameLst>
                                          <p:attrName>style.opacity</p:attrName>
                                        </p:attrNameLst>
                                      </p:cBhvr>
                                      <p:to>
                                        <p:strVal val="1"/>
                                      </p:to>
                                    </p:set>
                                    <p:animEffect filter="image" prLst="opacity: 1">
                                      <p:cBhvr rctx="IE">
                                        <p:cTn id="290" dur="indefinite"/>
                                        <p:tgtEl>
                                          <p:spTgt spid="109"/>
                                        </p:tgtEl>
                                      </p:cBhvr>
                                    </p:animEffect>
                                  </p:childTnLst>
                                </p:cTn>
                              </p:par>
                              <p:par>
                                <p:cTn id="291" presetID="9" presetClass="emph" presetSubtype="0" grpId="2" nodeType="withEffect">
                                  <p:stCondLst>
                                    <p:cond delay="0"/>
                                  </p:stCondLst>
                                  <p:childTnLst>
                                    <p:set>
                                      <p:cBhvr>
                                        <p:cTn id="292" dur="indefinite"/>
                                        <p:tgtEl>
                                          <p:spTgt spid="110"/>
                                        </p:tgtEl>
                                        <p:attrNameLst>
                                          <p:attrName>style.opacity</p:attrName>
                                        </p:attrNameLst>
                                      </p:cBhvr>
                                      <p:to>
                                        <p:strVal val="1"/>
                                      </p:to>
                                    </p:set>
                                    <p:animEffect filter="image" prLst="opacity: 1">
                                      <p:cBhvr rctx="IE">
                                        <p:cTn id="293" dur="indefinite"/>
                                        <p:tgtEl>
                                          <p:spTgt spid="110"/>
                                        </p:tgtEl>
                                      </p:cBhvr>
                                    </p:animEffect>
                                  </p:childTnLst>
                                </p:cTn>
                              </p:par>
                              <p:par>
                                <p:cTn id="294" presetID="9" presetClass="emph" presetSubtype="0" grpId="2" nodeType="withEffect">
                                  <p:stCondLst>
                                    <p:cond delay="0"/>
                                  </p:stCondLst>
                                  <p:childTnLst>
                                    <p:set>
                                      <p:cBhvr>
                                        <p:cTn id="295" dur="indefinite"/>
                                        <p:tgtEl>
                                          <p:spTgt spid="111"/>
                                        </p:tgtEl>
                                        <p:attrNameLst>
                                          <p:attrName>style.opacity</p:attrName>
                                        </p:attrNameLst>
                                      </p:cBhvr>
                                      <p:to>
                                        <p:strVal val="1"/>
                                      </p:to>
                                    </p:set>
                                    <p:animEffect filter="image" prLst="opacity: 1">
                                      <p:cBhvr rctx="IE">
                                        <p:cTn id="296" dur="indefinite"/>
                                        <p:tgtEl>
                                          <p:spTgt spid="111"/>
                                        </p:tgtEl>
                                      </p:cBhvr>
                                    </p:animEffect>
                                  </p:childTnLst>
                                </p:cTn>
                              </p:par>
                              <p:par>
                                <p:cTn id="297" presetID="9" presetClass="emph" presetSubtype="0" nodeType="withEffect">
                                  <p:stCondLst>
                                    <p:cond delay="0"/>
                                  </p:stCondLst>
                                  <p:childTnLst>
                                    <p:set>
                                      <p:cBhvr>
                                        <p:cTn id="298" dur="indefinite"/>
                                        <p:tgtEl>
                                          <p:spTgt spid="113"/>
                                        </p:tgtEl>
                                        <p:attrNameLst>
                                          <p:attrName>style.opacity</p:attrName>
                                        </p:attrNameLst>
                                      </p:cBhvr>
                                      <p:to>
                                        <p:strVal val="1"/>
                                      </p:to>
                                    </p:set>
                                    <p:animEffect filter="image" prLst="opacity: 1">
                                      <p:cBhvr rctx="IE">
                                        <p:cTn id="299" dur="indefinite"/>
                                        <p:tgtEl>
                                          <p:spTgt spid="113"/>
                                        </p:tgtEl>
                                      </p:cBhvr>
                                    </p:animEffect>
                                  </p:childTnLst>
                                </p:cTn>
                              </p:par>
                              <p:par>
                                <p:cTn id="300" presetID="9" presetClass="emph" presetSubtype="0" nodeType="withEffect">
                                  <p:stCondLst>
                                    <p:cond delay="0"/>
                                  </p:stCondLst>
                                  <p:childTnLst>
                                    <p:set>
                                      <p:cBhvr>
                                        <p:cTn id="301" dur="indefinite"/>
                                        <p:tgtEl>
                                          <p:spTgt spid="121"/>
                                        </p:tgtEl>
                                        <p:attrNameLst>
                                          <p:attrName>style.opacity</p:attrName>
                                        </p:attrNameLst>
                                      </p:cBhvr>
                                      <p:to>
                                        <p:strVal val="1"/>
                                      </p:to>
                                    </p:set>
                                    <p:animEffect filter="image" prLst="opacity: 1">
                                      <p:cBhvr rctx="IE">
                                        <p:cTn id="302" dur="indefinite"/>
                                        <p:tgtEl>
                                          <p:spTgt spid="121"/>
                                        </p:tgtEl>
                                      </p:cBhvr>
                                    </p:animEffect>
                                  </p:childTnLst>
                                </p:cTn>
                              </p:par>
                              <p:par>
                                <p:cTn id="303" presetID="9" presetClass="emph" presetSubtype="0" nodeType="withEffect">
                                  <p:stCondLst>
                                    <p:cond delay="0"/>
                                  </p:stCondLst>
                                  <p:childTnLst>
                                    <p:set>
                                      <p:cBhvr>
                                        <p:cTn id="304" dur="indefinite"/>
                                        <p:tgtEl>
                                          <p:spTgt spid="122"/>
                                        </p:tgtEl>
                                        <p:attrNameLst>
                                          <p:attrName>style.opacity</p:attrName>
                                        </p:attrNameLst>
                                      </p:cBhvr>
                                      <p:to>
                                        <p:strVal val="1"/>
                                      </p:to>
                                    </p:set>
                                    <p:animEffect filter="image" prLst="opacity: 1">
                                      <p:cBhvr rctx="IE">
                                        <p:cTn id="305" dur="indefinite"/>
                                        <p:tgtEl>
                                          <p:spTgt spid="122"/>
                                        </p:tgtEl>
                                      </p:cBhvr>
                                    </p:animEffect>
                                  </p:childTnLst>
                                </p:cTn>
                              </p:par>
                              <p:par>
                                <p:cTn id="306" presetID="9" presetClass="emph" presetSubtype="0" nodeType="withEffect">
                                  <p:stCondLst>
                                    <p:cond delay="0"/>
                                  </p:stCondLst>
                                  <p:childTnLst>
                                    <p:set>
                                      <p:cBhvr>
                                        <p:cTn id="307" dur="indefinite"/>
                                        <p:tgtEl>
                                          <p:spTgt spid="123"/>
                                        </p:tgtEl>
                                        <p:attrNameLst>
                                          <p:attrName>style.opacity</p:attrName>
                                        </p:attrNameLst>
                                      </p:cBhvr>
                                      <p:to>
                                        <p:strVal val="1"/>
                                      </p:to>
                                    </p:set>
                                    <p:animEffect filter="image" prLst="opacity: 1">
                                      <p:cBhvr rctx="IE">
                                        <p:cTn id="308" dur="indefinite"/>
                                        <p:tgtEl>
                                          <p:spTgt spid="123"/>
                                        </p:tgtEl>
                                      </p:cBhvr>
                                    </p:animEffect>
                                  </p:childTnLst>
                                </p:cTn>
                              </p:par>
                              <p:par>
                                <p:cTn id="309" presetID="9" presetClass="emph" presetSubtype="0" grpId="2" nodeType="withEffect">
                                  <p:stCondLst>
                                    <p:cond delay="0"/>
                                  </p:stCondLst>
                                  <p:childTnLst>
                                    <p:set>
                                      <p:cBhvr>
                                        <p:cTn id="310" dur="indefinite"/>
                                        <p:tgtEl>
                                          <p:spTgt spid="125"/>
                                        </p:tgtEl>
                                        <p:attrNameLst>
                                          <p:attrName>style.opacity</p:attrName>
                                        </p:attrNameLst>
                                      </p:cBhvr>
                                      <p:to>
                                        <p:strVal val="1"/>
                                      </p:to>
                                    </p:set>
                                    <p:animEffect filter="image" prLst="opacity: 1">
                                      <p:cBhvr rctx="IE">
                                        <p:cTn id="311" dur="indefinite"/>
                                        <p:tgtEl>
                                          <p:spTgt spid="125"/>
                                        </p:tgtEl>
                                      </p:cBhvr>
                                    </p:animEffect>
                                  </p:childTnLst>
                                </p:cTn>
                              </p:par>
                              <p:par>
                                <p:cTn id="312" presetID="9" presetClass="emph" presetSubtype="0" grpId="2" nodeType="withEffect">
                                  <p:stCondLst>
                                    <p:cond delay="0"/>
                                  </p:stCondLst>
                                  <p:childTnLst>
                                    <p:set>
                                      <p:cBhvr>
                                        <p:cTn id="313" dur="indefinite"/>
                                        <p:tgtEl>
                                          <p:spTgt spid="126"/>
                                        </p:tgtEl>
                                        <p:attrNameLst>
                                          <p:attrName>style.opacity</p:attrName>
                                        </p:attrNameLst>
                                      </p:cBhvr>
                                      <p:to>
                                        <p:strVal val="1"/>
                                      </p:to>
                                    </p:set>
                                    <p:animEffect filter="image" prLst="opacity: 1">
                                      <p:cBhvr rctx="IE">
                                        <p:cTn id="314" dur="indefinite"/>
                                        <p:tgtEl>
                                          <p:spTgt spid="126"/>
                                        </p:tgtEl>
                                      </p:cBhvr>
                                    </p:animEffect>
                                  </p:childTnLst>
                                </p:cTn>
                              </p:par>
                              <p:par>
                                <p:cTn id="315" presetID="9" presetClass="emph" presetSubtype="0" grpId="2" nodeType="withEffect">
                                  <p:stCondLst>
                                    <p:cond delay="0"/>
                                  </p:stCondLst>
                                  <p:childTnLst>
                                    <p:set>
                                      <p:cBhvr>
                                        <p:cTn id="316" dur="indefinite"/>
                                        <p:tgtEl>
                                          <p:spTgt spid="127"/>
                                        </p:tgtEl>
                                        <p:attrNameLst>
                                          <p:attrName>style.opacity</p:attrName>
                                        </p:attrNameLst>
                                      </p:cBhvr>
                                      <p:to>
                                        <p:strVal val="1"/>
                                      </p:to>
                                    </p:set>
                                    <p:animEffect filter="image" prLst="opacity: 1">
                                      <p:cBhvr rctx="IE">
                                        <p:cTn id="317" dur="indefinite"/>
                                        <p:tgtEl>
                                          <p:spTgt spid="127"/>
                                        </p:tgtEl>
                                      </p:cBhvr>
                                    </p:animEffect>
                                  </p:childTnLst>
                                </p:cTn>
                              </p:par>
                              <p:par>
                                <p:cTn id="318" presetID="9" presetClass="emph" presetSubtype="0" grpId="2" nodeType="withEffect">
                                  <p:stCondLst>
                                    <p:cond delay="0"/>
                                  </p:stCondLst>
                                  <p:childTnLst>
                                    <p:set>
                                      <p:cBhvr>
                                        <p:cTn id="319" dur="indefinite"/>
                                        <p:tgtEl>
                                          <p:spTgt spid="128"/>
                                        </p:tgtEl>
                                        <p:attrNameLst>
                                          <p:attrName>style.opacity</p:attrName>
                                        </p:attrNameLst>
                                      </p:cBhvr>
                                      <p:to>
                                        <p:strVal val="1"/>
                                      </p:to>
                                    </p:set>
                                    <p:animEffect filter="image" prLst="opacity: 1">
                                      <p:cBhvr rctx="IE">
                                        <p:cTn id="320" dur="indefinite"/>
                                        <p:tgtEl>
                                          <p:spTgt spid="128"/>
                                        </p:tgtEl>
                                      </p:cBhvr>
                                    </p:animEffect>
                                  </p:childTnLst>
                                </p:cTn>
                              </p:par>
                              <p:par>
                                <p:cTn id="321" presetID="9" presetClass="emph" presetSubtype="0" grpId="2" nodeType="withEffect">
                                  <p:stCondLst>
                                    <p:cond delay="0"/>
                                  </p:stCondLst>
                                  <p:childTnLst>
                                    <p:set>
                                      <p:cBhvr>
                                        <p:cTn id="322" dur="indefinite"/>
                                        <p:tgtEl>
                                          <p:spTgt spid="130"/>
                                        </p:tgtEl>
                                        <p:attrNameLst>
                                          <p:attrName>style.opacity</p:attrName>
                                        </p:attrNameLst>
                                      </p:cBhvr>
                                      <p:to>
                                        <p:strVal val="1"/>
                                      </p:to>
                                    </p:set>
                                    <p:animEffect filter="image" prLst="opacity: 1">
                                      <p:cBhvr rctx="IE">
                                        <p:cTn id="323" dur="indefinite"/>
                                        <p:tgtEl>
                                          <p:spTgt spid="130"/>
                                        </p:tgtEl>
                                      </p:cBhvr>
                                    </p:animEffect>
                                  </p:childTnLst>
                                </p:cTn>
                              </p:par>
                              <p:par>
                                <p:cTn id="324" presetID="9" presetClass="emph" presetSubtype="0" grpId="2" nodeType="withEffect">
                                  <p:stCondLst>
                                    <p:cond delay="0"/>
                                  </p:stCondLst>
                                  <p:childTnLst>
                                    <p:set>
                                      <p:cBhvr>
                                        <p:cTn id="325" dur="indefinite"/>
                                        <p:tgtEl>
                                          <p:spTgt spid="131"/>
                                        </p:tgtEl>
                                        <p:attrNameLst>
                                          <p:attrName>style.opacity</p:attrName>
                                        </p:attrNameLst>
                                      </p:cBhvr>
                                      <p:to>
                                        <p:strVal val="1"/>
                                      </p:to>
                                    </p:set>
                                    <p:animEffect filter="image" prLst="opacity: 1">
                                      <p:cBhvr rctx="IE">
                                        <p:cTn id="326" dur="indefinite"/>
                                        <p:tgtEl>
                                          <p:spTgt spid="131"/>
                                        </p:tgtEl>
                                      </p:cBhvr>
                                    </p:animEffect>
                                  </p:childTnLst>
                                </p:cTn>
                              </p:par>
                              <p:par>
                                <p:cTn id="327" presetID="9" presetClass="emph" presetSubtype="0" grpId="2" nodeType="withEffect">
                                  <p:stCondLst>
                                    <p:cond delay="0"/>
                                  </p:stCondLst>
                                  <p:childTnLst>
                                    <p:set>
                                      <p:cBhvr>
                                        <p:cTn id="328" dur="indefinite"/>
                                        <p:tgtEl>
                                          <p:spTgt spid="132"/>
                                        </p:tgtEl>
                                        <p:attrNameLst>
                                          <p:attrName>style.opacity</p:attrName>
                                        </p:attrNameLst>
                                      </p:cBhvr>
                                      <p:to>
                                        <p:strVal val="1"/>
                                      </p:to>
                                    </p:set>
                                    <p:animEffect filter="image" prLst="opacity: 1">
                                      <p:cBhvr rctx="IE">
                                        <p:cTn id="329" dur="indefinite"/>
                                        <p:tgtEl>
                                          <p:spTgt spid="132"/>
                                        </p:tgtEl>
                                      </p:cBhvr>
                                    </p:animEffect>
                                  </p:childTnLst>
                                </p:cTn>
                              </p:par>
                              <p:par>
                                <p:cTn id="330" presetID="9" presetClass="emph" presetSubtype="0" grpId="2" nodeType="withEffect">
                                  <p:stCondLst>
                                    <p:cond delay="0"/>
                                  </p:stCondLst>
                                  <p:childTnLst>
                                    <p:set>
                                      <p:cBhvr>
                                        <p:cTn id="331" dur="indefinite"/>
                                        <p:tgtEl>
                                          <p:spTgt spid="133"/>
                                        </p:tgtEl>
                                        <p:attrNameLst>
                                          <p:attrName>style.opacity</p:attrName>
                                        </p:attrNameLst>
                                      </p:cBhvr>
                                      <p:to>
                                        <p:strVal val="1"/>
                                      </p:to>
                                    </p:set>
                                    <p:animEffect filter="image" prLst="opacity: 1">
                                      <p:cBhvr rctx="IE">
                                        <p:cTn id="332" dur="indefinite"/>
                                        <p:tgtEl>
                                          <p:spTgt spid="133"/>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8">
                                            <p:txEl>
                                              <p:pRg st="0" end="0"/>
                                            </p:txEl>
                                          </p:spTgt>
                                        </p:tgtEl>
                                        <p:attrNameLst>
                                          <p:attrName>style.opacity</p:attrName>
                                        </p:attrNameLst>
                                      </p:cBhvr>
                                      <p:to>
                                        <p:strVal val="1"/>
                                      </p:to>
                                    </p:set>
                                    <p:animEffect filter="image" prLst="opacity: 1">
                                      <p:cBhvr rctx="IE">
                                        <p:cTn id="338" dur="indefinite"/>
                                        <p:tgtEl>
                                          <p:spTgt spid="8">
                                            <p:txEl>
                                              <p:pRg st="0" end="0"/>
                                            </p:txEl>
                                          </p:spTgt>
                                        </p:tgtEl>
                                      </p:cBhvr>
                                    </p:animEffect>
                                  </p:childTnLst>
                                </p:cTn>
                              </p:par>
                              <p:par>
                                <p:cTn id="339" presetID="9" presetClass="emph" presetSubtype="0" grpId="2" nodeType="withEffect">
                                  <p:stCondLst>
                                    <p:cond delay="0"/>
                                  </p:stCondLst>
                                  <p:childTnLst>
                                    <p:set>
                                      <p:cBhvr>
                                        <p:cTn id="340" dur="indefinite"/>
                                        <p:tgtEl>
                                          <p:spTgt spid="9">
                                            <p:txEl>
                                              <p:pRg st="0" end="0"/>
                                            </p:txEl>
                                          </p:spTgt>
                                        </p:tgtEl>
                                        <p:attrNameLst>
                                          <p:attrName>style.opacity</p:attrName>
                                        </p:attrNameLst>
                                      </p:cBhvr>
                                      <p:to>
                                        <p:strVal val="1"/>
                                      </p:to>
                                    </p:set>
                                    <p:animEffect filter="image" prLst="opacity: 1">
                                      <p:cBhvr rctx="IE">
                                        <p:cTn id="341" dur="indefinite"/>
                                        <p:tgtEl>
                                          <p:spTgt spid="9">
                                            <p:txEl>
                                              <p:pRg st="0" end="0"/>
                                            </p:txEl>
                                          </p:spTgt>
                                        </p:tgtEl>
                                      </p:cBhvr>
                                    </p:animEffect>
                                  </p:childTnLst>
                                </p:cTn>
                              </p:par>
                              <p:par>
                                <p:cTn id="342" presetID="9" presetClass="emph" presetSubtype="0" grpId="2" nodeType="withEffect">
                                  <p:stCondLst>
                                    <p:cond delay="0"/>
                                  </p:stCondLst>
                                  <p:childTnLst>
                                    <p:set>
                                      <p:cBhvr>
                                        <p:cTn id="343" dur="indefinite"/>
                                        <p:tgtEl>
                                          <p:spTgt spid="10">
                                            <p:txEl>
                                              <p:pRg st="0" end="0"/>
                                            </p:txEl>
                                          </p:spTgt>
                                        </p:tgtEl>
                                        <p:attrNameLst>
                                          <p:attrName>style.opacity</p:attrName>
                                        </p:attrNameLst>
                                      </p:cBhvr>
                                      <p:to>
                                        <p:strVal val="1"/>
                                      </p:to>
                                    </p:set>
                                    <p:animEffect filter="image" prLst="opacity: 1">
                                      <p:cBhvr rctx="IE">
                                        <p:cTn id="344" dur="indefinite"/>
                                        <p:tgtEl>
                                          <p:spTgt spid="10">
                                            <p:txEl>
                                              <p:pRg st="0" end="0"/>
                                            </p:txEl>
                                          </p:spTgt>
                                        </p:tgtEl>
                                      </p:cBhvr>
                                    </p:animEffect>
                                  </p:childTnLst>
                                </p:cTn>
                              </p:par>
                              <p:par>
                                <p:cTn id="345" presetID="9" presetClass="emph" presetSubtype="0" grpId="2" nodeType="withEffect">
                                  <p:stCondLst>
                                    <p:cond delay="0"/>
                                  </p:stCondLst>
                                  <p:childTnLst>
                                    <p:set>
                                      <p:cBhvr>
                                        <p:cTn id="346" dur="indefinite"/>
                                        <p:tgtEl>
                                          <p:spTgt spid="4">
                                            <p:txEl>
                                              <p:pRg st="0" end="0"/>
                                            </p:txEl>
                                          </p:spTgt>
                                        </p:tgtEl>
                                        <p:attrNameLst>
                                          <p:attrName>style.opacity</p:attrName>
                                        </p:attrNameLst>
                                      </p:cBhvr>
                                      <p:to>
                                        <p:strVal val="1"/>
                                      </p:to>
                                    </p:set>
                                    <p:animEffect filter="image" prLst="opacity: 1">
                                      <p:cBhvr rctx="IE">
                                        <p:cTn id="347" dur="indefinite"/>
                                        <p:tgtEl>
                                          <p:spTgt spid="4">
                                            <p:txEl>
                                              <p:pRg st="0" end="0"/>
                                            </p:txEl>
                                          </p:spTgt>
                                        </p:tgtEl>
                                      </p:cBhvr>
                                    </p:animEffect>
                                  </p:childTnLst>
                                </p:cTn>
                              </p:par>
                              <p:par>
                                <p:cTn id="348" presetID="9" presetClass="emph" presetSubtype="0" grpId="2" nodeType="withEffect">
                                  <p:stCondLst>
                                    <p:cond delay="0"/>
                                  </p:stCondLst>
                                  <p:childTnLst>
                                    <p:set>
                                      <p:cBhvr>
                                        <p:cTn id="349" dur="indefinite"/>
                                        <p:tgtEl>
                                          <p:spTgt spid="5">
                                            <p:txEl>
                                              <p:pRg st="0" end="0"/>
                                            </p:txEl>
                                          </p:spTgt>
                                        </p:tgtEl>
                                        <p:attrNameLst>
                                          <p:attrName>style.opacity</p:attrName>
                                        </p:attrNameLst>
                                      </p:cBhvr>
                                      <p:to>
                                        <p:strVal val="1"/>
                                      </p:to>
                                    </p:set>
                                    <p:animEffect filter="image" prLst="opacity: 1">
                                      <p:cBhvr rctx="IE">
                                        <p:cTn id="350" dur="indefinite"/>
                                        <p:tgtEl>
                                          <p:spTgt spid="5">
                                            <p:txEl>
                                              <p:pRg st="0" end="0"/>
                                            </p:txEl>
                                          </p:spTgt>
                                        </p:tgtEl>
                                      </p:cBhvr>
                                    </p:animEffect>
                                  </p:childTnLst>
                                </p:cTn>
                              </p:par>
                              <p:par>
                                <p:cTn id="351" presetID="9" presetClass="emph" presetSubtype="0" grpId="2" nodeType="withEffect">
                                  <p:stCondLst>
                                    <p:cond delay="0"/>
                                  </p:stCondLst>
                                  <p:childTnLst>
                                    <p:set>
                                      <p:cBhvr>
                                        <p:cTn id="352" dur="indefinite"/>
                                        <p:tgtEl>
                                          <p:spTgt spid="6">
                                            <p:txEl>
                                              <p:pRg st="0" end="0"/>
                                            </p:txEl>
                                          </p:spTgt>
                                        </p:tgtEl>
                                        <p:attrNameLst>
                                          <p:attrName>style.opacity</p:attrName>
                                        </p:attrNameLst>
                                      </p:cBhvr>
                                      <p:to>
                                        <p:strVal val="1"/>
                                      </p:to>
                                    </p:set>
                                    <p:animEffect filter="image" prLst="opacity: 1">
                                      <p:cBhvr rctx="IE">
                                        <p:cTn id="353" dur="indefinite"/>
                                        <p:tgtEl>
                                          <p:spTgt spid="6">
                                            <p:txEl>
                                              <p:pRg st="0" end="0"/>
                                            </p:txEl>
                                          </p:spTgt>
                                        </p:tgtEl>
                                      </p:cBhvr>
                                    </p:animEffect>
                                  </p:childTnLst>
                                </p:cTn>
                              </p:par>
                              <p:par>
                                <p:cTn id="354" presetID="9" presetClass="emph" presetSubtype="0" grpId="2" nodeType="withEffect">
                                  <p:stCondLst>
                                    <p:cond delay="0"/>
                                  </p:stCondLst>
                                  <p:childTnLst>
                                    <p:set>
                                      <p:cBhvr>
                                        <p:cTn id="355" dur="indefinite"/>
                                        <p:tgtEl>
                                          <p:spTgt spid="11">
                                            <p:txEl>
                                              <p:pRg st="0" end="0"/>
                                            </p:txEl>
                                          </p:spTgt>
                                        </p:tgtEl>
                                        <p:attrNameLst>
                                          <p:attrName>style.opacity</p:attrName>
                                        </p:attrNameLst>
                                      </p:cBhvr>
                                      <p:to>
                                        <p:strVal val="1"/>
                                      </p:to>
                                    </p:set>
                                    <p:animEffect filter="image" prLst="opacity: 1">
                                      <p:cBhvr rctx="IE">
                                        <p:cTn id="356" dur="indefinite"/>
                                        <p:tgtEl>
                                          <p:spTgt spid="11">
                                            <p:txEl>
                                              <p:pRg st="0" end="0"/>
                                            </p:txEl>
                                          </p:spTgt>
                                        </p:tgtEl>
                                      </p:cBhvr>
                                    </p:animEffect>
                                  </p:childTnLst>
                                </p:cTn>
                              </p:par>
                              <p:par>
                                <p:cTn id="357" presetID="9" presetClass="emph" presetSubtype="0" grpId="2" nodeType="withEffect">
                                  <p:stCondLst>
                                    <p:cond delay="0"/>
                                  </p:stCondLst>
                                  <p:childTnLst>
                                    <p:set>
                                      <p:cBhvr>
                                        <p:cTn id="358" dur="indefinite"/>
                                        <p:tgtEl>
                                          <p:spTgt spid="45"/>
                                        </p:tgtEl>
                                        <p:attrNameLst>
                                          <p:attrName>style.opacity</p:attrName>
                                        </p:attrNameLst>
                                      </p:cBhvr>
                                      <p:to>
                                        <p:strVal val="1"/>
                                      </p:to>
                                    </p:set>
                                    <p:animEffect filter="image" prLst="opacity: 1">
                                      <p:cBhvr rctx="IE">
                                        <p:cTn id="359" dur="indefinite"/>
                                        <p:tgtEl>
                                          <p:spTgt spid="45"/>
                                        </p:tgtEl>
                                      </p:cBhvr>
                                    </p:animEffect>
                                  </p:childTnLst>
                                </p:cTn>
                              </p:par>
                              <p:par>
                                <p:cTn id="360" presetID="9" presetClass="emph" presetSubtype="0" grpId="2" nodeType="withEffect">
                                  <p:stCondLst>
                                    <p:cond delay="0"/>
                                  </p:stCondLst>
                                  <p:childTnLst>
                                    <p:set>
                                      <p:cBhvr>
                                        <p:cTn id="361" dur="indefinite"/>
                                        <p:tgtEl>
                                          <p:spTgt spid="46"/>
                                        </p:tgtEl>
                                        <p:attrNameLst>
                                          <p:attrName>style.opacity</p:attrName>
                                        </p:attrNameLst>
                                      </p:cBhvr>
                                      <p:to>
                                        <p:strVal val="1"/>
                                      </p:to>
                                    </p:set>
                                    <p:animEffect filter="image" prLst="opacity: 1">
                                      <p:cBhvr rctx="IE">
                                        <p:cTn id="362" dur="indefinite"/>
                                        <p:tgtEl>
                                          <p:spTgt spid="46"/>
                                        </p:tgtEl>
                                      </p:cBhvr>
                                    </p:animEffect>
                                  </p:childTnLst>
                                </p:cTn>
                              </p:par>
                              <p:par>
                                <p:cTn id="363" presetID="9" presetClass="emph" presetSubtype="0" grpId="2" nodeType="withEffect">
                                  <p:stCondLst>
                                    <p:cond delay="0"/>
                                  </p:stCondLst>
                                  <p:childTnLst>
                                    <p:set>
                                      <p:cBhvr>
                                        <p:cTn id="364" dur="indefinite"/>
                                        <p:tgtEl>
                                          <p:spTgt spid="47"/>
                                        </p:tgtEl>
                                        <p:attrNameLst>
                                          <p:attrName>style.opacity</p:attrName>
                                        </p:attrNameLst>
                                      </p:cBhvr>
                                      <p:to>
                                        <p:strVal val="1"/>
                                      </p:to>
                                    </p:set>
                                    <p:animEffect filter="image" prLst="opacity: 1">
                                      <p:cBhvr rctx="IE">
                                        <p:cTn id="365" dur="indefinite"/>
                                        <p:tgtEl>
                                          <p:spTgt spid="47"/>
                                        </p:tgtEl>
                                      </p:cBhvr>
                                    </p:animEffect>
                                  </p:childTnLst>
                                </p:cTn>
                              </p:par>
                              <p:par>
                                <p:cTn id="366" presetID="9" presetClass="emph" presetSubtype="0" grpId="2" nodeType="withEffect">
                                  <p:stCondLst>
                                    <p:cond delay="0"/>
                                  </p:stCondLst>
                                  <p:childTnLst>
                                    <p:set>
                                      <p:cBhvr>
                                        <p:cTn id="367" dur="indefinite"/>
                                        <p:tgtEl>
                                          <p:spTgt spid="49"/>
                                        </p:tgtEl>
                                        <p:attrNameLst>
                                          <p:attrName>style.opacity</p:attrName>
                                        </p:attrNameLst>
                                      </p:cBhvr>
                                      <p:to>
                                        <p:strVal val="1"/>
                                      </p:to>
                                    </p:set>
                                    <p:animEffect filter="image" prLst="opacity: 1">
                                      <p:cBhvr rctx="IE">
                                        <p:cTn id="368" dur="indefinite"/>
                                        <p:tgtEl>
                                          <p:spTgt spid="49"/>
                                        </p:tgtEl>
                                      </p:cBhvr>
                                    </p:animEffect>
                                  </p:childTnLst>
                                </p:cTn>
                              </p:par>
                              <p:par>
                                <p:cTn id="369" presetID="9" presetClass="emph" presetSubtype="0" grpId="2" nodeType="withEffect">
                                  <p:stCondLst>
                                    <p:cond delay="0"/>
                                  </p:stCondLst>
                                  <p:childTnLst>
                                    <p:set>
                                      <p:cBhvr>
                                        <p:cTn id="370" dur="indefinite"/>
                                        <p:tgtEl>
                                          <p:spTgt spid="50"/>
                                        </p:tgtEl>
                                        <p:attrNameLst>
                                          <p:attrName>style.opacity</p:attrName>
                                        </p:attrNameLst>
                                      </p:cBhvr>
                                      <p:to>
                                        <p:strVal val="1"/>
                                      </p:to>
                                    </p:set>
                                    <p:animEffect filter="image" prLst="opacity: 1">
                                      <p:cBhvr rctx="IE">
                                        <p:cTn id="371" dur="indefinite"/>
                                        <p:tgtEl>
                                          <p:spTgt spid="50"/>
                                        </p:tgtEl>
                                      </p:cBhvr>
                                    </p:animEffect>
                                  </p:childTnLst>
                                </p:cTn>
                              </p:par>
                              <p:par>
                                <p:cTn id="372" presetID="9" presetClass="emph" presetSubtype="0" grpId="2" nodeType="withEffect">
                                  <p:stCondLst>
                                    <p:cond delay="0"/>
                                  </p:stCondLst>
                                  <p:childTnLst>
                                    <p:set>
                                      <p:cBhvr>
                                        <p:cTn id="373" dur="indefinite"/>
                                        <p:tgtEl>
                                          <p:spTgt spid="51"/>
                                        </p:tgtEl>
                                        <p:attrNameLst>
                                          <p:attrName>style.opacity</p:attrName>
                                        </p:attrNameLst>
                                      </p:cBhvr>
                                      <p:to>
                                        <p:strVal val="1"/>
                                      </p:to>
                                    </p:set>
                                    <p:animEffect filter="image" prLst="opacity: 1">
                                      <p:cBhvr rctx="IE">
                                        <p:cTn id="374" dur="indefinite"/>
                                        <p:tgtEl>
                                          <p:spTgt spid="51"/>
                                        </p:tgtEl>
                                      </p:cBhvr>
                                    </p:animEffect>
                                  </p:childTnLst>
                                </p:cTn>
                              </p:par>
                              <p:par>
                                <p:cTn id="375" presetID="9" presetClass="emph" presetSubtype="0" grpId="2" nodeType="withEffect">
                                  <p:stCondLst>
                                    <p:cond delay="0"/>
                                  </p:stCondLst>
                                  <p:childTnLst>
                                    <p:set>
                                      <p:cBhvr>
                                        <p:cTn id="376" dur="indefinite"/>
                                        <p:tgtEl>
                                          <p:spTgt spid="52"/>
                                        </p:tgtEl>
                                        <p:attrNameLst>
                                          <p:attrName>style.opacity</p:attrName>
                                        </p:attrNameLst>
                                      </p:cBhvr>
                                      <p:to>
                                        <p:strVal val="1"/>
                                      </p:to>
                                    </p:set>
                                    <p:animEffect filter="image" prLst="opacity: 1">
                                      <p:cBhvr rctx="IE">
                                        <p:cTn id="377" dur="indefinite"/>
                                        <p:tgtEl>
                                          <p:spTgt spid="52"/>
                                        </p:tgtEl>
                                      </p:cBhvr>
                                    </p:animEffect>
                                  </p:childTnLst>
                                </p:cTn>
                              </p:par>
                              <p:par>
                                <p:cTn id="378" presetID="9" presetClass="emph" presetSubtype="0" grpId="2" nodeType="withEffect">
                                  <p:stCondLst>
                                    <p:cond delay="0"/>
                                  </p:stCondLst>
                                  <p:childTnLst>
                                    <p:set>
                                      <p:cBhvr>
                                        <p:cTn id="379" dur="indefinite"/>
                                        <p:tgtEl>
                                          <p:spTgt spid="54"/>
                                        </p:tgtEl>
                                        <p:attrNameLst>
                                          <p:attrName>style.opacity</p:attrName>
                                        </p:attrNameLst>
                                      </p:cBhvr>
                                      <p:to>
                                        <p:strVal val="1"/>
                                      </p:to>
                                    </p:set>
                                    <p:animEffect filter="image" prLst="opacity: 1">
                                      <p:cBhvr rctx="IE">
                                        <p:cTn id="380" dur="indefinite"/>
                                        <p:tgtEl>
                                          <p:spTgt spid="54"/>
                                        </p:tgtEl>
                                      </p:cBhvr>
                                    </p:animEffect>
                                  </p:childTnLst>
                                </p:cTn>
                              </p:par>
                              <p:par>
                                <p:cTn id="381" presetID="9" presetClass="emph" presetSubtype="0" grpId="2" nodeType="withEffect">
                                  <p:stCondLst>
                                    <p:cond delay="0"/>
                                  </p:stCondLst>
                                  <p:childTnLst>
                                    <p:set>
                                      <p:cBhvr>
                                        <p:cTn id="382" dur="indefinite"/>
                                        <p:tgtEl>
                                          <p:spTgt spid="24">
                                            <p:txEl>
                                              <p:pRg st="0" end="0"/>
                                            </p:txEl>
                                          </p:spTgt>
                                        </p:tgtEl>
                                        <p:attrNameLst>
                                          <p:attrName>style.opacity</p:attrName>
                                        </p:attrNameLst>
                                      </p:cBhvr>
                                      <p:to>
                                        <p:strVal val="1"/>
                                      </p:to>
                                    </p:set>
                                    <p:animEffect filter="image" prLst="opacity: 1">
                                      <p:cBhvr rctx="IE">
                                        <p:cTn id="383" dur="indefinite"/>
                                        <p:tgtEl>
                                          <p:spTgt spid="24">
                                            <p:txEl>
                                              <p:pRg st="0" end="0"/>
                                            </p:txEl>
                                          </p:spTgt>
                                        </p:tgtEl>
                                      </p:cBhvr>
                                    </p:animEffect>
                                  </p:childTnLst>
                                </p:cTn>
                              </p:par>
                              <p:par>
                                <p:cTn id="384" presetID="9" presetClass="emph" presetSubtype="0" grpId="2" nodeType="withEffect">
                                  <p:stCondLst>
                                    <p:cond delay="0"/>
                                  </p:stCondLst>
                                  <p:childTnLst>
                                    <p:set>
                                      <p:cBhvr>
                                        <p:cTn id="385" dur="indefinite"/>
                                        <p:tgtEl>
                                          <p:spTgt spid="25">
                                            <p:txEl>
                                              <p:pRg st="0" end="0"/>
                                            </p:txEl>
                                          </p:spTgt>
                                        </p:tgtEl>
                                        <p:attrNameLst>
                                          <p:attrName>style.opacity</p:attrName>
                                        </p:attrNameLst>
                                      </p:cBhvr>
                                      <p:to>
                                        <p:strVal val="1"/>
                                      </p:to>
                                    </p:set>
                                    <p:animEffect filter="image" prLst="opacity: 1">
                                      <p:cBhvr rctx="IE">
                                        <p:cTn id="386" dur="indefinite"/>
                                        <p:tgtEl>
                                          <p:spTgt spid="25">
                                            <p:txEl>
                                              <p:pRg st="0" end="0"/>
                                            </p:txEl>
                                          </p:spTgt>
                                        </p:tgtEl>
                                      </p:cBhvr>
                                    </p:animEffect>
                                  </p:childTnLst>
                                </p:cTn>
                              </p:par>
                              <p:par>
                                <p:cTn id="387" presetID="9" presetClass="emph" presetSubtype="0" grpId="2" nodeType="withEffect">
                                  <p:stCondLst>
                                    <p:cond delay="0"/>
                                  </p:stCondLst>
                                  <p:childTnLst>
                                    <p:set>
                                      <p:cBhvr>
                                        <p:cTn id="388" dur="indefinite"/>
                                        <p:tgtEl>
                                          <p:spTgt spid="26">
                                            <p:txEl>
                                              <p:pRg st="0" end="0"/>
                                            </p:txEl>
                                          </p:spTgt>
                                        </p:tgtEl>
                                        <p:attrNameLst>
                                          <p:attrName>style.opacity</p:attrName>
                                        </p:attrNameLst>
                                      </p:cBhvr>
                                      <p:to>
                                        <p:strVal val="1"/>
                                      </p:to>
                                    </p:set>
                                    <p:animEffect filter="image" prLst="opacity: 1">
                                      <p:cBhvr rctx="IE">
                                        <p:cTn id="389" dur="indefinite"/>
                                        <p:tgtEl>
                                          <p:spTgt spid="26">
                                            <p:txEl>
                                              <p:pRg st="0" end="0"/>
                                            </p:txEl>
                                          </p:spTgt>
                                        </p:tgtEl>
                                      </p:cBhvr>
                                    </p:animEffect>
                                  </p:childTnLst>
                                </p:cTn>
                              </p:par>
                              <p:par>
                                <p:cTn id="390" presetID="9" presetClass="emph" presetSubtype="0" grpId="2" nodeType="withEffect">
                                  <p:stCondLst>
                                    <p:cond delay="0"/>
                                  </p:stCondLst>
                                  <p:childTnLst>
                                    <p:set>
                                      <p:cBhvr>
                                        <p:cTn id="391" dur="indefinite"/>
                                        <p:tgtEl>
                                          <p:spTgt spid="27">
                                            <p:txEl>
                                              <p:pRg st="0" end="0"/>
                                            </p:txEl>
                                          </p:spTgt>
                                        </p:tgtEl>
                                        <p:attrNameLst>
                                          <p:attrName>style.opacity</p:attrName>
                                        </p:attrNameLst>
                                      </p:cBhvr>
                                      <p:to>
                                        <p:strVal val="1"/>
                                      </p:to>
                                    </p:set>
                                    <p:animEffect filter="image" prLst="opacity: 1">
                                      <p:cBhvr rctx="IE">
                                        <p:cTn id="392" dur="indefinite"/>
                                        <p:tgtEl>
                                          <p:spTgt spid="27">
                                            <p:txEl>
                                              <p:pRg st="0" end="0"/>
                                            </p:txEl>
                                          </p:spTgt>
                                        </p:tgtEl>
                                      </p:cBhvr>
                                    </p:animEffect>
                                  </p:childTnLst>
                                </p:cTn>
                              </p:par>
                              <p:par>
                                <p:cTn id="393" presetID="9" presetClass="emph" presetSubtype="0" nodeType="withEffect">
                                  <p:stCondLst>
                                    <p:cond delay="0"/>
                                  </p:stCondLst>
                                  <p:childTnLst>
                                    <p:set>
                                      <p:cBhvr>
                                        <p:cTn id="394" dur="indefinite"/>
                                        <p:tgtEl>
                                          <p:spTgt spid="86"/>
                                        </p:tgtEl>
                                        <p:attrNameLst>
                                          <p:attrName>style.opacity</p:attrName>
                                        </p:attrNameLst>
                                      </p:cBhvr>
                                      <p:to>
                                        <p:strVal val="1"/>
                                      </p:to>
                                    </p:set>
                                    <p:animEffect filter="image" prLst="opacity: 1">
                                      <p:cBhvr rctx="IE">
                                        <p:cTn id="395" dur="indefinite"/>
                                        <p:tgtEl>
                                          <p:spTgt spid="86"/>
                                        </p:tgtEl>
                                      </p:cBhvr>
                                    </p:animEffect>
                                  </p:childTnLst>
                                </p:cTn>
                              </p:par>
                              <p:par>
                                <p:cTn id="396" presetID="9" presetClass="emph" presetSubtype="0" nodeType="withEffect">
                                  <p:stCondLst>
                                    <p:cond delay="0"/>
                                  </p:stCondLst>
                                  <p:childTnLst>
                                    <p:set>
                                      <p:cBhvr>
                                        <p:cTn id="397" dur="indefinite"/>
                                        <p:tgtEl>
                                          <p:spTgt spid="102"/>
                                        </p:tgtEl>
                                        <p:attrNameLst>
                                          <p:attrName>style.opacity</p:attrName>
                                        </p:attrNameLst>
                                      </p:cBhvr>
                                      <p:to>
                                        <p:strVal val="1"/>
                                      </p:to>
                                    </p:set>
                                    <p:animEffect filter="image" prLst="opacity: 1">
                                      <p:cBhvr rctx="IE">
                                        <p:cTn id="398" dur="indefinite"/>
                                        <p:tgtEl>
                                          <p:spTgt spid="102"/>
                                        </p:tgtEl>
                                      </p:cBhvr>
                                    </p:animEffect>
                                  </p:childTnLst>
                                </p:cTn>
                              </p:par>
                              <p:par>
                                <p:cTn id="399" presetID="9" presetClass="emph" presetSubtype="0" nodeType="withEffect">
                                  <p:stCondLst>
                                    <p:cond delay="0"/>
                                  </p:stCondLst>
                                  <p:childTnLst>
                                    <p:set>
                                      <p:cBhvr>
                                        <p:cTn id="400" dur="indefinite"/>
                                        <p:tgtEl>
                                          <p:spTgt spid="117"/>
                                        </p:tgtEl>
                                        <p:attrNameLst>
                                          <p:attrName>style.opacity</p:attrName>
                                        </p:attrNameLst>
                                      </p:cBhvr>
                                      <p:to>
                                        <p:strVal val="1"/>
                                      </p:to>
                                    </p:set>
                                    <p:animEffect filter="image" prLst="opacity: 1">
                                      <p:cBhvr rctx="IE">
                                        <p:cTn id="401" dur="indefinite"/>
                                        <p:tgtEl>
                                          <p:spTgt spid="117"/>
                                        </p:tgtEl>
                                      </p:cBhvr>
                                    </p:animEffect>
                                  </p:childTnLst>
                                </p:cTn>
                              </p:par>
                              <p:par>
                                <p:cTn id="402" presetID="9" presetClass="emph" presetSubtype="0" nodeType="withEffect">
                                  <p:stCondLst>
                                    <p:cond delay="0"/>
                                  </p:stCondLst>
                                  <p:childTnLst>
                                    <p:set>
                                      <p:cBhvr>
                                        <p:cTn id="403" dur="indefinite"/>
                                        <p:tgtEl>
                                          <p:spTgt spid="165"/>
                                        </p:tgtEl>
                                        <p:attrNameLst>
                                          <p:attrName>style.opacity</p:attrName>
                                        </p:attrNameLst>
                                      </p:cBhvr>
                                      <p:to>
                                        <p:strVal val="1"/>
                                      </p:to>
                                    </p:set>
                                    <p:animEffect filter="image" prLst="opacity: 1">
                                      <p:cBhvr rctx="IE">
                                        <p:cTn id="404" dur="indefinite"/>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8" grpId="1" animBg="1"/>
      <p:bldP spid="128" grpId="2" animBg="1"/>
      <p:bldP spid="129" grpId="0" animBg="1"/>
      <p:bldP spid="130" grpId="0" animBg="1"/>
      <p:bldP spid="130" grpId="1" animBg="1"/>
      <p:bldP spid="130" grpId="2" animBg="1"/>
      <p:bldP spid="131" grpId="0" animBg="1"/>
      <p:bldP spid="131" grpId="1" animBg="1"/>
      <p:bldP spid="131" grpId="2" animBg="1"/>
      <p:bldP spid="132" grpId="0" animBg="1"/>
      <p:bldP spid="132" grpId="1" animBg="1"/>
      <p:bldP spid="132" grpId="2" animBg="1"/>
      <p:bldP spid="133" grpId="0" animBg="1"/>
      <p:bldP spid="133" grpId="1" animBg="1"/>
      <p:bldP spid="133" grpId="2" animBg="1"/>
      <p:bldP spid="134" grpId="0" animBg="1"/>
      <p:bldP spid="7" grpId="0" build="p"/>
      <p:bldP spid="7" grpId="1" build="p"/>
      <p:bldP spid="7" grpId="2" build="p"/>
      <p:bldP spid="8" grpId="0" build="p"/>
      <p:bldP spid="8" grpId="1" build="p"/>
      <p:bldP spid="8" grpId="2" build="p"/>
      <p:bldP spid="9" grpId="0" build="p"/>
      <p:bldP spid="9" grpId="1" build="p"/>
      <p:bldP spid="9" grpId="2" build="p"/>
      <p:bldP spid="10" grpId="0" build="p"/>
      <p:bldP spid="10" grpId="1" build="p"/>
      <p:bldP spid="10" grpId="2" build="p"/>
      <p:bldP spid="12" grpId="0" build="p"/>
      <p:bldP spid="4" grpId="0" build="p"/>
      <p:bldP spid="4" grpId="1" build="p"/>
      <p:bldP spid="4" grpId="2" build="p"/>
      <p:bldP spid="5" grpId="0" build="p"/>
      <p:bldP spid="5" grpId="1" build="p"/>
      <p:bldP spid="5" grpId="2" build="p"/>
      <p:bldP spid="6" grpId="0" build="p"/>
      <p:bldP spid="6" grpId="1" build="p"/>
      <p:bldP spid="6" grpId="2" build="p"/>
      <p:bldP spid="11" grpId="0" build="p"/>
      <p:bldP spid="11" grpId="1" build="p"/>
      <p:bldP spid="11" grpId="2" build="p"/>
      <p:bldP spid="13" grpId="0" build="p"/>
      <p:bldP spid="45" grpId="0"/>
      <p:bldP spid="45" grpId="1"/>
      <p:bldP spid="45" grpId="2"/>
      <p:bldP spid="46" grpId="0"/>
      <p:bldP spid="46" grpId="1"/>
      <p:bldP spid="46" grpId="2"/>
      <p:bldP spid="47" grpId="0"/>
      <p:bldP spid="47" grpId="1"/>
      <p:bldP spid="47" grpId="2"/>
      <p:bldP spid="48" grpId="0"/>
      <p:bldP spid="49" grpId="0"/>
      <p:bldP spid="49" grpId="1"/>
      <p:bldP spid="49" grpId="2"/>
      <p:bldP spid="50" grpId="0"/>
      <p:bldP spid="50" grpId="1"/>
      <p:bldP spid="50" grpId="2"/>
      <p:bldP spid="51" grpId="0"/>
      <p:bldP spid="51" grpId="1"/>
      <p:bldP spid="51" grpId="2"/>
      <p:bldP spid="52" grpId="0"/>
      <p:bldP spid="52" grpId="1"/>
      <p:bldP spid="52" grpId="2"/>
      <p:bldP spid="53" grpId="0"/>
      <p:bldP spid="54" grpId="0"/>
      <p:bldP spid="54" grpId="1"/>
      <p:bldP spid="54"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50" name="Rectangle 149">
            <a:extLst>
              <a:ext uri="{FF2B5EF4-FFF2-40B4-BE49-F238E27FC236}">
                <a16:creationId xmlns:a16="http://schemas.microsoft.com/office/drawing/2014/main" id="{0392D18A-98DA-094B-B62C-031CE914F5CC}"/>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1" name="Rectangle 150">
            <a:extLst>
              <a:ext uri="{FF2B5EF4-FFF2-40B4-BE49-F238E27FC236}">
                <a16:creationId xmlns:a16="http://schemas.microsoft.com/office/drawing/2014/main" id="{A536A2DE-BC85-7744-A882-4EF87B285C1B}"/>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2" name="Rectangle 151">
            <a:extLst>
              <a:ext uri="{FF2B5EF4-FFF2-40B4-BE49-F238E27FC236}">
                <a16:creationId xmlns:a16="http://schemas.microsoft.com/office/drawing/2014/main" id="{B4C0EE29-C80E-3D46-AF8D-6086079FA944}"/>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3" name="Rectangle 152">
            <a:extLst>
              <a:ext uri="{FF2B5EF4-FFF2-40B4-BE49-F238E27FC236}">
                <a16:creationId xmlns:a16="http://schemas.microsoft.com/office/drawing/2014/main" id="{3E7CB7EC-AAD5-724E-9BB4-7F8917FA7E1A}"/>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4" name="Rectangle 153">
            <a:extLst>
              <a:ext uri="{FF2B5EF4-FFF2-40B4-BE49-F238E27FC236}">
                <a16:creationId xmlns:a16="http://schemas.microsoft.com/office/drawing/2014/main" id="{127772F1-D9FF-6342-970A-32EEC192FA8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55" name="Shape 770">
            <a:extLst>
              <a:ext uri="{FF2B5EF4-FFF2-40B4-BE49-F238E27FC236}">
                <a16:creationId xmlns:a16="http://schemas.microsoft.com/office/drawing/2014/main" id="{1C8BD9CF-4908-5645-BD08-9E32F64BF69C}"/>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6" name="Shape 770">
            <a:extLst>
              <a:ext uri="{FF2B5EF4-FFF2-40B4-BE49-F238E27FC236}">
                <a16:creationId xmlns:a16="http://schemas.microsoft.com/office/drawing/2014/main" id="{103D37E2-0056-6240-8BB8-E530F60F89A6}"/>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7" name="Shape 770">
            <a:extLst>
              <a:ext uri="{FF2B5EF4-FFF2-40B4-BE49-F238E27FC236}">
                <a16:creationId xmlns:a16="http://schemas.microsoft.com/office/drawing/2014/main" id="{20D8CBDF-DF0F-F240-A5BB-691CCA49F168}"/>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8" name="Shape 770">
            <a:extLst>
              <a:ext uri="{FF2B5EF4-FFF2-40B4-BE49-F238E27FC236}">
                <a16:creationId xmlns:a16="http://schemas.microsoft.com/office/drawing/2014/main" id="{1D4142E9-A998-5C4C-88FC-CD5FA9D7558E}"/>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9" name="Shape 770">
            <a:extLst>
              <a:ext uri="{FF2B5EF4-FFF2-40B4-BE49-F238E27FC236}">
                <a16:creationId xmlns:a16="http://schemas.microsoft.com/office/drawing/2014/main" id="{F76DB70D-7465-5E42-99B6-330A1402060C}"/>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60" name="Freeform 3">
            <a:extLst>
              <a:ext uri="{FF2B5EF4-FFF2-40B4-BE49-F238E27FC236}">
                <a16:creationId xmlns:a16="http://schemas.microsoft.com/office/drawing/2014/main" id="{E4C8C9A5-2CBA-3447-9323-5D022F91C4E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Freeform 177">
            <a:extLst>
              <a:ext uri="{FF2B5EF4-FFF2-40B4-BE49-F238E27FC236}">
                <a16:creationId xmlns:a16="http://schemas.microsoft.com/office/drawing/2014/main" id="{5E5421F6-F363-814E-B420-DF2CE6E7FE8E}"/>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Freeform 179">
            <a:extLst>
              <a:ext uri="{FF2B5EF4-FFF2-40B4-BE49-F238E27FC236}">
                <a16:creationId xmlns:a16="http://schemas.microsoft.com/office/drawing/2014/main" id="{36DD2914-829C-4E43-9B85-807E6842B06C}"/>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Freeform 181">
            <a:extLst>
              <a:ext uri="{FF2B5EF4-FFF2-40B4-BE49-F238E27FC236}">
                <a16:creationId xmlns:a16="http://schemas.microsoft.com/office/drawing/2014/main" id="{0B71541A-E4D5-BB43-A819-58D53FC9150D}"/>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4" name="Freeform 183">
            <a:extLst>
              <a:ext uri="{FF2B5EF4-FFF2-40B4-BE49-F238E27FC236}">
                <a16:creationId xmlns:a16="http://schemas.microsoft.com/office/drawing/2014/main" id="{18AC587F-6597-A742-B258-B05C624F68A1}"/>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5" name="Freeform: Shape 57">
            <a:extLst>
              <a:ext uri="{FF2B5EF4-FFF2-40B4-BE49-F238E27FC236}">
                <a16:creationId xmlns:a16="http://schemas.microsoft.com/office/drawing/2014/main" id="{98770D33-D1DF-D049-B023-ACE2B9CEC1CE}"/>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6" name="Freeform: Shape 56">
            <a:extLst>
              <a:ext uri="{FF2B5EF4-FFF2-40B4-BE49-F238E27FC236}">
                <a16:creationId xmlns:a16="http://schemas.microsoft.com/office/drawing/2014/main" id="{D1D1888D-BBDC-FC4D-A9AC-A805A41E394E}"/>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7" name="Freeform: Shape 55">
            <a:extLst>
              <a:ext uri="{FF2B5EF4-FFF2-40B4-BE49-F238E27FC236}">
                <a16:creationId xmlns:a16="http://schemas.microsoft.com/office/drawing/2014/main" id="{A5859484-505A-1641-BF2E-3B413684038F}"/>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8" name="Freeform: Shape 54">
            <a:extLst>
              <a:ext uri="{FF2B5EF4-FFF2-40B4-BE49-F238E27FC236}">
                <a16:creationId xmlns:a16="http://schemas.microsoft.com/office/drawing/2014/main" id="{E21075BC-20E6-624D-B48B-A713A14AEE47}"/>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9" name="Freeform: Shape 53">
            <a:extLst>
              <a:ext uri="{FF2B5EF4-FFF2-40B4-BE49-F238E27FC236}">
                <a16:creationId xmlns:a16="http://schemas.microsoft.com/office/drawing/2014/main" id="{8B732B1C-9EF1-8F4C-B5D6-832E6D06814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OIL &amp; GAS AND ENERGY</a:t>
            </a:r>
          </a:p>
        </p:txBody>
      </p:sp>
      <p:sp>
        <p:nvSpPr>
          <p:cNvPr id="8" name="Text Placeholder 7">
            <a:extLst>
              <a:ext uri="{FF2B5EF4-FFF2-40B4-BE49-F238E27FC236}">
                <a16:creationId xmlns:a16="http://schemas.microsoft.com/office/drawing/2014/main" id="{B28EBEDE-A40E-4235-8ECC-57993EFFE1B7}"/>
              </a:ext>
            </a:extLst>
          </p:cNvPr>
          <p:cNvSpPr>
            <a:spLocks noGrp="1"/>
          </p:cNvSpPr>
          <p:nvPr>
            <p:ph type="body" sz="quarter" idx="12"/>
          </p:nvPr>
        </p:nvSpPr>
        <p:spPr>
          <a:xfrm>
            <a:off x="461105" y="3530518"/>
            <a:ext cx="1851471" cy="480131"/>
          </a:xfrm>
        </p:spPr>
        <p:txBody>
          <a:bodyPr/>
          <a:lstStyle/>
          <a:p>
            <a:r>
              <a:rPr lang="en-US" dirty="0">
                <a:sym typeface="Source Sans Pro"/>
              </a:rPr>
              <a:t>Digital oil field/</a:t>
            </a:r>
            <a:br>
              <a:rPr lang="en-US" dirty="0">
                <a:sym typeface="Source Sans Pro"/>
              </a:rPr>
            </a:br>
            <a:r>
              <a:rPr lang="en-US" dirty="0">
                <a:sym typeface="Source Sans Pro"/>
              </a:rPr>
              <a:t>oil production</a:t>
            </a:r>
          </a:p>
        </p:txBody>
      </p:sp>
      <p:sp>
        <p:nvSpPr>
          <p:cNvPr id="9" name="Text Placeholder 8">
            <a:extLst>
              <a:ext uri="{FF2B5EF4-FFF2-40B4-BE49-F238E27FC236}">
                <a16:creationId xmlns:a16="http://schemas.microsoft.com/office/drawing/2014/main" id="{3B7429EA-DCBA-4A87-93CC-6841CAF88556}"/>
              </a:ext>
            </a:extLst>
          </p:cNvPr>
          <p:cNvSpPr>
            <a:spLocks noGrp="1"/>
          </p:cNvSpPr>
          <p:nvPr>
            <p:ph type="body" sz="quarter" idx="13"/>
          </p:nvPr>
        </p:nvSpPr>
        <p:spPr>
          <a:xfrm>
            <a:off x="2815630" y="3530518"/>
            <a:ext cx="1851471" cy="480131"/>
          </a:xfrm>
        </p:spPr>
        <p:txBody>
          <a:bodyPr/>
          <a:lstStyle/>
          <a:p>
            <a:r>
              <a:rPr lang="en-US" dirty="0">
                <a:sym typeface="Source Sans Pro"/>
              </a:rPr>
              <a:t>Industrial</a:t>
            </a:r>
            <a:br>
              <a:rPr lang="en-US" dirty="0">
                <a:sym typeface="Source Sans Pro"/>
              </a:rPr>
            </a:br>
            <a:r>
              <a:rPr lang="en-US" dirty="0">
                <a:sym typeface="Source Sans Pro"/>
              </a:rPr>
              <a:t>IoT</a:t>
            </a:r>
          </a:p>
        </p:txBody>
      </p:sp>
      <p:sp>
        <p:nvSpPr>
          <p:cNvPr id="10" name="Text Placeholder 9">
            <a:extLst>
              <a:ext uri="{FF2B5EF4-FFF2-40B4-BE49-F238E27FC236}">
                <a16:creationId xmlns:a16="http://schemas.microsoft.com/office/drawing/2014/main" id="{1B8BED94-302D-4397-9AE5-126675A97CDD}"/>
              </a:ext>
            </a:extLst>
          </p:cNvPr>
          <p:cNvSpPr>
            <a:spLocks noGrp="1"/>
          </p:cNvSpPr>
          <p:nvPr>
            <p:ph type="body" sz="quarter" idx="14"/>
          </p:nvPr>
        </p:nvSpPr>
        <p:spPr/>
        <p:txBody>
          <a:bodyPr/>
          <a:lstStyle/>
          <a:p>
            <a:r>
              <a:rPr lang="en-US" dirty="0">
                <a:sym typeface="Source Sans Pro"/>
              </a:rPr>
              <a:t>Supply-chain optimization</a:t>
            </a:r>
          </a:p>
        </p:txBody>
      </p:sp>
      <p:sp>
        <p:nvSpPr>
          <p:cNvPr id="11" name="Text Placeholder 10">
            <a:extLst>
              <a:ext uri="{FF2B5EF4-FFF2-40B4-BE49-F238E27FC236}">
                <a16:creationId xmlns:a16="http://schemas.microsoft.com/office/drawing/2014/main" id="{AEE0B1AF-C5CF-4C08-913C-C48014ACC7C5}"/>
              </a:ext>
            </a:extLst>
          </p:cNvPr>
          <p:cNvSpPr>
            <a:spLocks noGrp="1"/>
          </p:cNvSpPr>
          <p:nvPr>
            <p:ph type="body" sz="quarter" idx="15"/>
          </p:nvPr>
        </p:nvSpPr>
        <p:spPr/>
        <p:txBody>
          <a:bodyPr/>
          <a:lstStyle/>
          <a:p>
            <a:r>
              <a:rPr lang="en-US" dirty="0">
                <a:sym typeface="Source Sans Pro"/>
              </a:rPr>
              <a:t>Safety and</a:t>
            </a:r>
            <a:br>
              <a:rPr lang="en-US" dirty="0">
                <a:sym typeface="Source Sans Pro"/>
              </a:rPr>
            </a:br>
            <a:r>
              <a:rPr lang="en-US" dirty="0">
                <a:sym typeface="Source Sans Pro"/>
              </a:rPr>
              <a:t>security </a:t>
            </a:r>
          </a:p>
        </p:txBody>
      </p:sp>
      <p:sp>
        <p:nvSpPr>
          <p:cNvPr id="12" name="Text Placeholder 11">
            <a:extLst>
              <a:ext uri="{FF2B5EF4-FFF2-40B4-BE49-F238E27FC236}">
                <a16:creationId xmlns:a16="http://schemas.microsoft.com/office/drawing/2014/main" id="{FFEE5602-C5A6-48C4-8ED5-6AE217369FA8}"/>
              </a:ext>
            </a:extLst>
          </p:cNvPr>
          <p:cNvSpPr>
            <a:spLocks noGrp="1"/>
          </p:cNvSpPr>
          <p:nvPr>
            <p:ph type="body" sz="quarter" idx="16"/>
          </p:nvPr>
        </p:nvSpPr>
        <p:spPr>
          <a:xfrm>
            <a:off x="9780347" y="3530518"/>
            <a:ext cx="2049188" cy="480131"/>
          </a:xfrm>
        </p:spPr>
        <p:txBody>
          <a:bodyPr/>
          <a:lstStyle/>
          <a:p>
            <a:r>
              <a:rPr lang="en-US" dirty="0">
                <a:sym typeface="Source Sans Pro"/>
              </a:rPr>
              <a:t>Sales and marketing </a:t>
            </a:r>
            <a:br>
              <a:rPr lang="en-US" dirty="0">
                <a:sym typeface="Source Sans Pro"/>
              </a:rPr>
            </a:br>
            <a:r>
              <a:rPr lang="en-US" dirty="0">
                <a:sym typeface="Source Sans Pro"/>
              </a:rPr>
              <a:t>analytics</a:t>
            </a:r>
          </a:p>
        </p:txBody>
      </p:sp>
      <p:sp>
        <p:nvSpPr>
          <p:cNvPr id="4" name="Text Placeholder 3">
            <a:extLst>
              <a:ext uri="{FF2B5EF4-FFF2-40B4-BE49-F238E27FC236}">
                <a16:creationId xmlns:a16="http://schemas.microsoft.com/office/drawing/2014/main" id="{53E75DDE-2FF7-4B1D-9596-951E2ECC002C}"/>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revenue</a:t>
            </a:r>
            <a:br>
              <a:rPr lang="en-US" dirty="0">
                <a:sym typeface="Source Sans Pro"/>
              </a:rPr>
            </a:br>
            <a:r>
              <a:rPr lang="en-US" dirty="0">
                <a:sym typeface="Source Sans Pro"/>
              </a:rPr>
              <a:t>growth</a:t>
            </a:r>
          </a:p>
        </p:txBody>
      </p:sp>
      <p:sp>
        <p:nvSpPr>
          <p:cNvPr id="5" name="Text Placeholder 4">
            <a:extLst>
              <a:ext uri="{FF2B5EF4-FFF2-40B4-BE49-F238E27FC236}">
                <a16:creationId xmlns:a16="http://schemas.microsoft.com/office/drawing/2014/main" id="{223B4CFE-F824-4E86-8F1A-661E77253E22}"/>
              </a:ext>
            </a:extLst>
          </p:cNvPr>
          <p:cNvSpPr>
            <a:spLocks noGrp="1"/>
          </p:cNvSpPr>
          <p:nvPr>
            <p:ph type="body" sz="quarter" idx="23"/>
          </p:nvPr>
        </p:nvSpPr>
        <p:spPr>
          <a:xfrm>
            <a:off x="2815630" y="5766309"/>
            <a:ext cx="1851471" cy="674031"/>
          </a:xfrm>
        </p:spPr>
        <p:txBody>
          <a:bodyPr/>
          <a:lstStyle/>
          <a:p>
            <a:r>
              <a:rPr lang="en-US" dirty="0">
                <a:sym typeface="Source Sans Pro"/>
              </a:rPr>
              <a:t>Improved outcomes and increased revenue</a:t>
            </a:r>
          </a:p>
        </p:txBody>
      </p:sp>
      <p:sp>
        <p:nvSpPr>
          <p:cNvPr id="6" name="Text Placeholder 5">
            <a:extLst>
              <a:ext uri="{FF2B5EF4-FFF2-40B4-BE49-F238E27FC236}">
                <a16:creationId xmlns:a16="http://schemas.microsoft.com/office/drawing/2014/main" id="{DAEB286A-9CDF-4521-96D0-C7DB268DBEB6}"/>
              </a:ext>
            </a:extLst>
          </p:cNvPr>
          <p:cNvSpPr>
            <a:spLocks noGrp="1"/>
          </p:cNvSpPr>
          <p:nvPr>
            <p:ph type="body" sz="quarter" idx="24"/>
          </p:nvPr>
        </p:nvSpPr>
        <p:spPr>
          <a:xfrm>
            <a:off x="5170155" y="5766309"/>
            <a:ext cx="1851471" cy="674031"/>
          </a:xfrm>
        </p:spPr>
        <p:txBody>
          <a:bodyPr/>
          <a:lstStyle/>
          <a:p>
            <a:r>
              <a:rPr lang="en-US" dirty="0">
                <a:sym typeface="Source Sans Pro"/>
              </a:rPr>
              <a:t>Optimizing supply-chain with machine learning</a:t>
            </a:r>
          </a:p>
        </p:txBody>
      </p:sp>
      <p:sp>
        <p:nvSpPr>
          <p:cNvPr id="7" name="Text Placeholder 6">
            <a:extLst>
              <a:ext uri="{FF2B5EF4-FFF2-40B4-BE49-F238E27FC236}">
                <a16:creationId xmlns:a16="http://schemas.microsoft.com/office/drawing/2014/main" id="{2FD0FE96-1E1E-431C-86BC-587023FA726A}"/>
              </a:ext>
            </a:extLst>
          </p:cNvPr>
          <p:cNvSpPr>
            <a:spLocks noGrp="1"/>
          </p:cNvSpPr>
          <p:nvPr>
            <p:ph type="body" sz="quarter" idx="25"/>
          </p:nvPr>
        </p:nvSpPr>
        <p:spPr>
          <a:xfrm>
            <a:off x="7524680" y="5766309"/>
            <a:ext cx="1851471" cy="674031"/>
          </a:xfrm>
        </p:spPr>
        <p:txBody>
          <a:bodyPr/>
          <a:lstStyle/>
          <a:p>
            <a:r>
              <a:rPr lang="en-US" dirty="0">
                <a:sym typeface="Source Sans Pro"/>
              </a:rPr>
              <a:t>Predictive analytics transforms safety and security</a:t>
            </a:r>
          </a:p>
        </p:txBody>
      </p:sp>
      <p:sp>
        <p:nvSpPr>
          <p:cNvPr id="13" name="Text Placeholder 12">
            <a:extLst>
              <a:ext uri="{FF2B5EF4-FFF2-40B4-BE49-F238E27FC236}">
                <a16:creationId xmlns:a16="http://schemas.microsoft.com/office/drawing/2014/main" id="{54BBC750-D375-45BC-8D77-3D0BE2807FD3}"/>
              </a:ext>
            </a:extLst>
          </p:cNvPr>
          <p:cNvSpPr>
            <a:spLocks noGrp="1"/>
          </p:cNvSpPr>
          <p:nvPr>
            <p:ph type="body" sz="quarter" idx="26"/>
          </p:nvPr>
        </p:nvSpPr>
        <p:spPr>
          <a:xfrm>
            <a:off x="9879205" y="5766309"/>
            <a:ext cx="1851471" cy="674031"/>
          </a:xfrm>
        </p:spPr>
        <p:txBody>
          <a:bodyPr/>
          <a:lstStyle/>
          <a:p>
            <a:r>
              <a:rPr lang="en-US" dirty="0">
                <a:sym typeface="Source Sans Pro"/>
              </a:rPr>
              <a:t>Improved customer engagement with machine learning</a:t>
            </a:r>
          </a:p>
        </p:txBody>
      </p:sp>
      <p:sp>
        <p:nvSpPr>
          <p:cNvPr id="14" name="Text Placeholder 13">
            <a:extLst>
              <a:ext uri="{FF2B5EF4-FFF2-40B4-BE49-F238E27FC236}">
                <a16:creationId xmlns:a16="http://schemas.microsoft.com/office/drawing/2014/main" id="{EE3E51A9-6C80-4990-83FE-4FEE92AD4423}"/>
              </a:ext>
            </a:extLst>
          </p:cNvPr>
          <p:cNvSpPr>
            <a:spLocks noGrp="1"/>
          </p:cNvSpPr>
          <p:nvPr>
            <p:ph type="body" sz="quarter" idx="27"/>
          </p:nvPr>
        </p:nvSpPr>
        <p:spPr/>
        <p:txBody>
          <a:bodyPr/>
          <a:lstStyle/>
          <a:p>
            <a:r>
              <a:rPr lang="en-US" dirty="0">
                <a:sym typeface="Source Sans Pro"/>
              </a:rPr>
              <a:t>Field data</a:t>
            </a:r>
          </a:p>
          <a:p>
            <a:r>
              <a:rPr lang="en-US" dirty="0">
                <a:sym typeface="Source Sans Pro"/>
              </a:rPr>
              <a:t>Asset data</a:t>
            </a:r>
          </a:p>
          <a:p>
            <a:r>
              <a:rPr lang="en-US" dirty="0">
                <a:sym typeface="Source Sans Pro"/>
              </a:rPr>
              <a:t>Demographics</a:t>
            </a:r>
          </a:p>
          <a:p>
            <a:r>
              <a:rPr lang="en-US" dirty="0">
                <a:sym typeface="Source Sans Pro"/>
              </a:rPr>
              <a:t>Production data</a:t>
            </a:r>
          </a:p>
          <a:p>
            <a:endParaRPr lang="en-US" dirty="0"/>
          </a:p>
        </p:txBody>
      </p:sp>
      <p:sp>
        <p:nvSpPr>
          <p:cNvPr id="15" name="Text Placeholder 14">
            <a:extLst>
              <a:ext uri="{FF2B5EF4-FFF2-40B4-BE49-F238E27FC236}">
                <a16:creationId xmlns:a16="http://schemas.microsoft.com/office/drawing/2014/main" id="{36BE63BF-D94F-4BEA-91E3-BAD54F08A15D}"/>
              </a:ext>
            </a:extLst>
          </p:cNvPr>
          <p:cNvSpPr>
            <a:spLocks noGrp="1"/>
          </p:cNvSpPr>
          <p:nvPr>
            <p:ph type="body" sz="quarter" idx="28"/>
          </p:nvPr>
        </p:nvSpPr>
        <p:spPr/>
        <p:txBody>
          <a:bodyPr/>
          <a:lstStyle/>
          <a:p>
            <a:r>
              <a:rPr lang="en-US" dirty="0">
                <a:sym typeface="Source Sans Pro"/>
              </a:rPr>
              <a:t>Sensor stream data</a:t>
            </a:r>
          </a:p>
          <a:p>
            <a:r>
              <a:rPr lang="en-US" dirty="0">
                <a:sym typeface="Source Sans Pro"/>
              </a:rPr>
              <a:t>UAVs images</a:t>
            </a:r>
          </a:p>
          <a:p>
            <a:r>
              <a:rPr lang="en-US" dirty="0">
                <a:sym typeface="Source Sans Pro"/>
              </a:rPr>
              <a:t>Inventory data</a:t>
            </a:r>
          </a:p>
          <a:p>
            <a:r>
              <a:rPr lang="en-US" dirty="0">
                <a:sym typeface="Source Sans Pro"/>
              </a:rPr>
              <a:t>Production data</a:t>
            </a:r>
          </a:p>
          <a:p>
            <a:endParaRPr lang="en-US" dirty="0"/>
          </a:p>
        </p:txBody>
      </p:sp>
      <p:sp>
        <p:nvSpPr>
          <p:cNvPr id="16" name="Text Placeholder 15">
            <a:extLst>
              <a:ext uri="{FF2B5EF4-FFF2-40B4-BE49-F238E27FC236}">
                <a16:creationId xmlns:a16="http://schemas.microsoft.com/office/drawing/2014/main" id="{121D624F-CC65-403A-8CFE-402675061817}"/>
              </a:ext>
            </a:extLst>
          </p:cNvPr>
          <p:cNvSpPr>
            <a:spLocks noGrp="1"/>
          </p:cNvSpPr>
          <p:nvPr>
            <p:ph type="body" sz="quarter" idx="30"/>
          </p:nvPr>
        </p:nvSpPr>
        <p:spPr/>
        <p:txBody>
          <a:bodyPr/>
          <a:lstStyle/>
          <a:p>
            <a:r>
              <a:rPr lang="en-US" dirty="0">
                <a:sym typeface="Source Sans Pro"/>
              </a:rPr>
              <a:t>Sensor stream data</a:t>
            </a:r>
          </a:p>
          <a:p>
            <a:r>
              <a:rPr lang="en-US" dirty="0">
                <a:sym typeface="Source Sans Pro"/>
              </a:rPr>
              <a:t>Transport</a:t>
            </a:r>
          </a:p>
          <a:p>
            <a:r>
              <a:rPr lang="en-US" dirty="0">
                <a:sym typeface="Source Sans Pro"/>
              </a:rPr>
              <a:t>Retail data</a:t>
            </a:r>
          </a:p>
          <a:p>
            <a:r>
              <a:rPr lang="en-US" dirty="0">
                <a:sym typeface="Source Sans Pro"/>
              </a:rPr>
              <a:t>Grid production data</a:t>
            </a:r>
          </a:p>
          <a:p>
            <a:r>
              <a:rPr lang="en-US" dirty="0">
                <a:sym typeface="Source Sans Pro"/>
              </a:rPr>
              <a:t>Refinery tuning parameters</a:t>
            </a:r>
          </a:p>
          <a:p>
            <a:endParaRPr lang="en-US" dirty="0"/>
          </a:p>
        </p:txBody>
      </p:sp>
      <p:sp>
        <p:nvSpPr>
          <p:cNvPr id="17" name="Text Placeholder 16">
            <a:extLst>
              <a:ext uri="{FF2B5EF4-FFF2-40B4-BE49-F238E27FC236}">
                <a16:creationId xmlns:a16="http://schemas.microsoft.com/office/drawing/2014/main" id="{7045E676-91BB-45D2-8507-1B004C27BD1D}"/>
              </a:ext>
            </a:extLst>
          </p:cNvPr>
          <p:cNvSpPr>
            <a:spLocks noGrp="1"/>
          </p:cNvSpPr>
          <p:nvPr>
            <p:ph type="body" sz="quarter" idx="31"/>
          </p:nvPr>
        </p:nvSpPr>
        <p:spPr/>
        <p:txBody>
          <a:bodyPr/>
          <a:lstStyle/>
          <a:p>
            <a:r>
              <a:rPr lang="en-US" dirty="0">
                <a:sym typeface="Source Sans Pro"/>
              </a:rPr>
              <a:t>Clickstream data</a:t>
            </a:r>
          </a:p>
          <a:p>
            <a:r>
              <a:rPr lang="en-US" dirty="0">
                <a:sym typeface="Source Sans Pro"/>
              </a:rPr>
              <a:t>Products</a:t>
            </a:r>
          </a:p>
          <a:p>
            <a:r>
              <a:rPr lang="en-US" dirty="0">
                <a:sym typeface="Source Sans Pro"/>
              </a:rPr>
              <a:t>Services</a:t>
            </a:r>
          </a:p>
          <a:p>
            <a:r>
              <a:rPr lang="en-US" dirty="0">
                <a:sym typeface="Source Sans Pro"/>
              </a:rPr>
              <a:t>Market data</a:t>
            </a:r>
          </a:p>
          <a:p>
            <a:r>
              <a:rPr lang="en-US" dirty="0">
                <a:sym typeface="Source Sans Pro"/>
              </a:rPr>
              <a:t>Competitive data</a:t>
            </a:r>
          </a:p>
          <a:p>
            <a:r>
              <a:rPr lang="en-US" dirty="0">
                <a:sym typeface="Source Sans Pro"/>
              </a:rPr>
              <a:t>Demographics</a:t>
            </a:r>
          </a:p>
          <a:p>
            <a:endParaRPr lang="en-US" dirty="0"/>
          </a:p>
        </p:txBody>
      </p:sp>
      <p:sp>
        <p:nvSpPr>
          <p:cNvPr id="18" name="Text Placeholder 17">
            <a:extLst>
              <a:ext uri="{FF2B5EF4-FFF2-40B4-BE49-F238E27FC236}">
                <a16:creationId xmlns:a16="http://schemas.microsoft.com/office/drawing/2014/main" id="{F67683E2-C446-4409-9DD8-26EBA9579FA1}"/>
              </a:ext>
            </a:extLst>
          </p:cNvPr>
          <p:cNvSpPr>
            <a:spLocks noGrp="1"/>
          </p:cNvSpPr>
          <p:nvPr>
            <p:ph type="body" sz="quarter" idx="36"/>
          </p:nvPr>
        </p:nvSpPr>
        <p:spPr/>
        <p:txBody>
          <a:bodyPr/>
          <a:lstStyle/>
          <a:p>
            <a:r>
              <a:rPr lang="en-US" dirty="0">
                <a:sym typeface="Source Sans Pro Light"/>
              </a:rPr>
              <a:t>Production optimization</a:t>
            </a:r>
          </a:p>
          <a:p>
            <a:r>
              <a:rPr lang="en-US" dirty="0">
                <a:sym typeface="Source Sans Pro Light"/>
              </a:rPr>
              <a:t>Integrate exploration and seismic data</a:t>
            </a:r>
          </a:p>
          <a:p>
            <a:r>
              <a:rPr lang="en-US" dirty="0">
                <a:sym typeface="Source Sans Pro Light"/>
              </a:rPr>
              <a:t>Minimize lease operating expenses</a:t>
            </a:r>
          </a:p>
          <a:p>
            <a:r>
              <a:rPr lang="en-US" dirty="0">
                <a:sym typeface="Source Sans Pro Light"/>
              </a:rPr>
              <a:t>Decline curve analysis</a:t>
            </a:r>
          </a:p>
          <a:p>
            <a:endParaRPr lang="en-US" dirty="0"/>
          </a:p>
        </p:txBody>
      </p:sp>
      <p:sp>
        <p:nvSpPr>
          <p:cNvPr id="19" name="Text Placeholder 18">
            <a:extLst>
              <a:ext uri="{FF2B5EF4-FFF2-40B4-BE49-F238E27FC236}">
                <a16:creationId xmlns:a16="http://schemas.microsoft.com/office/drawing/2014/main" id="{196D638F-32A2-4F26-92EF-CA20B6C3B3DA}"/>
              </a:ext>
            </a:extLst>
          </p:cNvPr>
          <p:cNvSpPr>
            <a:spLocks noGrp="1"/>
          </p:cNvSpPr>
          <p:nvPr>
            <p:ph type="body" sz="quarter" idx="37"/>
          </p:nvPr>
        </p:nvSpPr>
        <p:spPr>
          <a:xfrm>
            <a:off x="2815629" y="4076371"/>
            <a:ext cx="1852613" cy="1446550"/>
          </a:xfrm>
        </p:spPr>
        <p:txBody>
          <a:bodyPr/>
          <a:lstStyle/>
          <a:p>
            <a:r>
              <a:rPr lang="en-US" dirty="0">
                <a:sym typeface="Source Sans Pro Light"/>
              </a:rPr>
              <a:t>Pipeline monitoring</a:t>
            </a:r>
          </a:p>
          <a:p>
            <a:r>
              <a:rPr lang="en-US" dirty="0">
                <a:sym typeface="Source Sans Pro Light"/>
              </a:rPr>
              <a:t>Preventive maintenance </a:t>
            </a:r>
          </a:p>
          <a:p>
            <a:r>
              <a:rPr lang="en-US" dirty="0">
                <a:sym typeface="Source Sans Pro Light"/>
              </a:rPr>
              <a:t>Smart grids and microgrids</a:t>
            </a:r>
          </a:p>
          <a:p>
            <a:r>
              <a:rPr lang="en-US" dirty="0">
                <a:sym typeface="Source Sans Pro Light"/>
              </a:rPr>
              <a:t>Grid operations, Field Service</a:t>
            </a:r>
          </a:p>
          <a:p>
            <a:r>
              <a:rPr lang="en-US" dirty="0">
                <a:sym typeface="Source Sans Pro Light"/>
              </a:rPr>
              <a:t>Asset performance as a Service</a:t>
            </a:r>
          </a:p>
          <a:p>
            <a:endParaRPr lang="en-US" dirty="0"/>
          </a:p>
        </p:txBody>
      </p:sp>
      <p:sp>
        <p:nvSpPr>
          <p:cNvPr id="20" name="Text Placeholder 19">
            <a:extLst>
              <a:ext uri="{FF2B5EF4-FFF2-40B4-BE49-F238E27FC236}">
                <a16:creationId xmlns:a16="http://schemas.microsoft.com/office/drawing/2014/main" id="{9CD80E5B-FC9A-4C53-99C0-F58D72593984}"/>
              </a:ext>
            </a:extLst>
          </p:cNvPr>
          <p:cNvSpPr>
            <a:spLocks noGrp="1"/>
          </p:cNvSpPr>
          <p:nvPr>
            <p:ph type="body" sz="quarter" idx="38"/>
          </p:nvPr>
        </p:nvSpPr>
        <p:spPr/>
        <p:txBody>
          <a:bodyPr/>
          <a:lstStyle/>
          <a:p>
            <a:r>
              <a:rPr lang="en-US" dirty="0">
                <a:sym typeface="Source Sans Pro Light"/>
              </a:rPr>
              <a:t>Trade monitoring, optimization</a:t>
            </a:r>
          </a:p>
          <a:p>
            <a:r>
              <a:rPr lang="en-US" dirty="0">
                <a:sym typeface="Source Sans Pro Light"/>
              </a:rPr>
              <a:t>Retail mobile applications</a:t>
            </a:r>
          </a:p>
          <a:p>
            <a:r>
              <a:rPr lang="en-US" dirty="0">
                <a:sym typeface="Source Sans Pro Light"/>
              </a:rPr>
              <a:t>Vendor management - construction, transportation, truck &amp; delivery optimization</a:t>
            </a:r>
          </a:p>
          <a:p>
            <a:endParaRPr lang="en-US" dirty="0"/>
          </a:p>
        </p:txBody>
      </p:sp>
      <p:sp>
        <p:nvSpPr>
          <p:cNvPr id="21" name="Text Placeholder 20">
            <a:extLst>
              <a:ext uri="{FF2B5EF4-FFF2-40B4-BE49-F238E27FC236}">
                <a16:creationId xmlns:a16="http://schemas.microsoft.com/office/drawing/2014/main" id="{93872A1B-D259-45D5-A2DD-6482D6147174}"/>
              </a:ext>
            </a:extLst>
          </p:cNvPr>
          <p:cNvSpPr>
            <a:spLocks noGrp="1"/>
          </p:cNvSpPr>
          <p:nvPr>
            <p:ph type="body" sz="quarter" idx="39"/>
          </p:nvPr>
        </p:nvSpPr>
        <p:spPr/>
        <p:txBody>
          <a:bodyPr/>
          <a:lstStyle/>
          <a:p>
            <a:r>
              <a:rPr lang="en-US" dirty="0">
                <a:sym typeface="Source Sans Pro Light"/>
              </a:rPr>
              <a:t>Real-time anomaly detection</a:t>
            </a:r>
          </a:p>
          <a:p>
            <a:r>
              <a:rPr lang="en-US" dirty="0">
                <a:sym typeface="Source Sans Pro Light"/>
              </a:rPr>
              <a:t>Predictive analytics </a:t>
            </a:r>
          </a:p>
          <a:p>
            <a:r>
              <a:rPr lang="en-US" dirty="0">
                <a:sym typeface="Source Sans Pro Light"/>
              </a:rPr>
              <a:t>Industrial safety</a:t>
            </a:r>
          </a:p>
          <a:p>
            <a:r>
              <a:rPr lang="en-US" dirty="0">
                <a:sym typeface="Source Sans Pro Light"/>
              </a:rPr>
              <a:t>Environment health and safety</a:t>
            </a:r>
          </a:p>
          <a:p>
            <a:endParaRPr lang="en-US" dirty="0"/>
          </a:p>
        </p:txBody>
      </p:sp>
      <p:sp>
        <p:nvSpPr>
          <p:cNvPr id="22" name="Text Placeholder 21">
            <a:extLst>
              <a:ext uri="{FF2B5EF4-FFF2-40B4-BE49-F238E27FC236}">
                <a16:creationId xmlns:a16="http://schemas.microsoft.com/office/drawing/2014/main" id="{0F086B0E-7D46-4369-B274-8B55B2B6F7E1}"/>
              </a:ext>
            </a:extLst>
          </p:cNvPr>
          <p:cNvSpPr>
            <a:spLocks noGrp="1"/>
          </p:cNvSpPr>
          <p:nvPr>
            <p:ph type="body" sz="quarter" idx="40"/>
          </p:nvPr>
        </p:nvSpPr>
        <p:spPr/>
        <p:txBody>
          <a:bodyPr/>
          <a:lstStyle/>
          <a:p>
            <a:r>
              <a:rPr lang="en-US" dirty="0">
                <a:sym typeface="Source Sans Pro Light"/>
              </a:rPr>
              <a:t>Fast marketing and</a:t>
            </a:r>
            <a:br>
              <a:rPr lang="en-US" dirty="0">
                <a:sym typeface="Source Sans Pro Light"/>
              </a:rPr>
            </a:br>
            <a:r>
              <a:rPr lang="en-US" dirty="0">
                <a:sym typeface="Source Sans Pro Light"/>
              </a:rPr>
              <a:t>multi-channel engagement</a:t>
            </a:r>
          </a:p>
          <a:p>
            <a:r>
              <a:rPr lang="en-US" dirty="0">
                <a:sym typeface="Source Sans Pro Light"/>
              </a:rPr>
              <a:t>Develop new products and monitor acceptance of rates</a:t>
            </a:r>
          </a:p>
          <a:p>
            <a:r>
              <a:rPr lang="en-US" dirty="0">
                <a:sym typeface="Source Sans Pro Light"/>
              </a:rPr>
              <a:t>Predictive energy trading</a:t>
            </a:r>
          </a:p>
          <a:p>
            <a:r>
              <a:rPr lang="en-US" dirty="0">
                <a:sym typeface="Source Sans Pro Light"/>
              </a:rPr>
              <a:t>Deep customer insights</a:t>
            </a:r>
          </a:p>
          <a:p>
            <a:endParaRPr lang="en-US" dirty="0"/>
          </a:p>
        </p:txBody>
      </p:sp>
      <p:sp>
        <p:nvSpPr>
          <p:cNvPr id="23" name="Text Placeholder 22">
            <a:extLst>
              <a:ext uri="{FF2B5EF4-FFF2-40B4-BE49-F238E27FC236}">
                <a16:creationId xmlns:a16="http://schemas.microsoft.com/office/drawing/2014/main" id="{F1D876B0-5B4B-4EE3-B66E-190AE332AE0B}"/>
              </a:ext>
            </a:extLst>
          </p:cNvPr>
          <p:cNvSpPr>
            <a:spLocks noGrp="1"/>
          </p:cNvSpPr>
          <p:nvPr>
            <p:ph type="body" sz="quarter" idx="41"/>
          </p:nvPr>
        </p:nvSpPr>
        <p:spPr/>
        <p:txBody>
          <a:bodyPr/>
          <a:lstStyle/>
          <a:p>
            <a:r>
              <a:rPr lang="en-US" dirty="0">
                <a:sym typeface="Source Sans Pro"/>
              </a:rPr>
              <a:t>Transaction data</a:t>
            </a:r>
          </a:p>
          <a:p>
            <a:r>
              <a:rPr lang="en-US" dirty="0">
                <a:sym typeface="Source Sans Pro"/>
              </a:rPr>
              <a:t>Demographics</a:t>
            </a:r>
          </a:p>
          <a:p>
            <a:r>
              <a:rPr lang="en-US" dirty="0">
                <a:sym typeface="Source Sans Pro"/>
              </a:rPr>
              <a:t>Purchasing history</a:t>
            </a:r>
          </a:p>
          <a:p>
            <a:r>
              <a:rPr lang="en-US" dirty="0">
                <a:sym typeface="Source Sans Pro"/>
              </a:rPr>
              <a:t>Trends</a:t>
            </a:r>
          </a:p>
          <a:p>
            <a:endParaRPr lang="en-US" dirty="0"/>
          </a:p>
        </p:txBody>
      </p:sp>
      <p:sp>
        <p:nvSpPr>
          <p:cNvPr id="24" name="Text Placeholder 23">
            <a:extLst>
              <a:ext uri="{FF2B5EF4-FFF2-40B4-BE49-F238E27FC236}">
                <a16:creationId xmlns:a16="http://schemas.microsoft.com/office/drawing/2014/main" id="{4CBAAC7D-9370-4B24-9D27-26C790011F0D}"/>
              </a:ext>
            </a:extLst>
          </p:cNvPr>
          <p:cNvSpPr>
            <a:spLocks noGrp="1"/>
          </p:cNvSpPr>
          <p:nvPr>
            <p:ph type="body" sz="quarter" idx="42"/>
          </p:nvPr>
        </p:nvSpPr>
        <p:spPr/>
        <p:txBody>
          <a:bodyPr/>
          <a:lstStyle/>
          <a:p>
            <a:r>
              <a:rPr lang="en-US" dirty="0">
                <a:sym typeface="Source Sans Pro"/>
              </a:rPr>
              <a:t>Upstream optimization, maximize well life</a:t>
            </a:r>
          </a:p>
        </p:txBody>
      </p:sp>
      <p:sp>
        <p:nvSpPr>
          <p:cNvPr id="25" name="Text Placeholder 24">
            <a:extLst>
              <a:ext uri="{FF2B5EF4-FFF2-40B4-BE49-F238E27FC236}">
                <a16:creationId xmlns:a16="http://schemas.microsoft.com/office/drawing/2014/main" id="{4FEF2AAE-67FE-4D5B-B519-2B10D8614CDE}"/>
              </a:ext>
            </a:extLst>
          </p:cNvPr>
          <p:cNvSpPr>
            <a:spLocks noGrp="1"/>
          </p:cNvSpPr>
          <p:nvPr>
            <p:ph type="body" sz="quarter" idx="43"/>
          </p:nvPr>
        </p:nvSpPr>
        <p:spPr/>
        <p:txBody>
          <a:bodyPr/>
          <a:lstStyle/>
          <a:p>
            <a:r>
              <a:rPr lang="en-US" dirty="0">
                <a:sym typeface="Source Sans Pro"/>
              </a:rPr>
              <a:t>Grid operations, asset inventory optimization</a:t>
            </a:r>
          </a:p>
        </p:txBody>
      </p:sp>
      <p:sp>
        <p:nvSpPr>
          <p:cNvPr id="26" name="Text Placeholder 25">
            <a:extLst>
              <a:ext uri="{FF2B5EF4-FFF2-40B4-BE49-F238E27FC236}">
                <a16:creationId xmlns:a16="http://schemas.microsoft.com/office/drawing/2014/main" id="{2274AFE6-D7E8-4791-8234-BAADF25BC70E}"/>
              </a:ext>
            </a:extLst>
          </p:cNvPr>
          <p:cNvSpPr>
            <a:spLocks noGrp="1"/>
          </p:cNvSpPr>
          <p:nvPr>
            <p:ph type="body" sz="quarter" idx="44"/>
          </p:nvPr>
        </p:nvSpPr>
        <p:spPr>
          <a:xfrm>
            <a:off x="5170155" y="1118054"/>
            <a:ext cx="1852201" cy="369332"/>
          </a:xfrm>
        </p:spPr>
        <p:txBody>
          <a:bodyPr/>
          <a:lstStyle/>
          <a:p>
            <a:r>
              <a:rPr lang="en-US" dirty="0">
                <a:sym typeface="Source Sans Pro"/>
              </a:rPr>
              <a:t>Supply-chain</a:t>
            </a:r>
            <a:br>
              <a:rPr lang="en-US" dirty="0">
                <a:sym typeface="Source Sans Pro"/>
              </a:rPr>
            </a:br>
            <a:r>
              <a:rPr lang="en-US" dirty="0">
                <a:sym typeface="Source Sans Pro"/>
              </a:rPr>
              <a:t>optimization</a:t>
            </a:r>
          </a:p>
        </p:txBody>
      </p:sp>
      <p:sp>
        <p:nvSpPr>
          <p:cNvPr id="27" name="Text Placeholder 26">
            <a:extLst>
              <a:ext uri="{FF2B5EF4-FFF2-40B4-BE49-F238E27FC236}">
                <a16:creationId xmlns:a16="http://schemas.microsoft.com/office/drawing/2014/main" id="{2CD53C0F-6723-4F8B-8AF0-DE68A181E175}"/>
              </a:ext>
            </a:extLst>
          </p:cNvPr>
          <p:cNvSpPr>
            <a:spLocks noGrp="1"/>
          </p:cNvSpPr>
          <p:nvPr>
            <p:ph type="body" sz="quarter" idx="45"/>
          </p:nvPr>
        </p:nvSpPr>
        <p:spPr>
          <a:xfrm>
            <a:off x="7520626" y="1118054"/>
            <a:ext cx="1852201" cy="369332"/>
          </a:xfrm>
        </p:spPr>
        <p:txBody>
          <a:bodyPr/>
          <a:lstStyle/>
          <a:p>
            <a:r>
              <a:rPr lang="en-US" dirty="0">
                <a:sym typeface="Source Sans Pro"/>
              </a:rPr>
              <a:t>Risk</a:t>
            </a:r>
            <a:br>
              <a:rPr lang="en-US" dirty="0">
                <a:sym typeface="Source Sans Pro"/>
              </a:rPr>
            </a:br>
            <a:r>
              <a:rPr lang="en-US" dirty="0">
                <a:sym typeface="Source Sans Pro"/>
              </a:rPr>
              <a:t>optimization</a:t>
            </a:r>
          </a:p>
        </p:txBody>
      </p:sp>
      <p:sp>
        <p:nvSpPr>
          <p:cNvPr id="28" name="Text Placeholder 27">
            <a:extLst>
              <a:ext uri="{FF2B5EF4-FFF2-40B4-BE49-F238E27FC236}">
                <a16:creationId xmlns:a16="http://schemas.microsoft.com/office/drawing/2014/main" id="{5C3D5A68-94A4-446B-BC98-118433A0696B}"/>
              </a:ext>
            </a:extLst>
          </p:cNvPr>
          <p:cNvSpPr>
            <a:spLocks noGrp="1"/>
          </p:cNvSpPr>
          <p:nvPr>
            <p:ph type="body" sz="quarter" idx="46"/>
          </p:nvPr>
        </p:nvSpPr>
        <p:spPr>
          <a:xfrm>
            <a:off x="9876128" y="1118054"/>
            <a:ext cx="1852201" cy="369332"/>
          </a:xfrm>
        </p:spPr>
        <p:txBody>
          <a:bodyPr/>
          <a:lstStyle/>
          <a:p>
            <a:r>
              <a:rPr lang="en-US" dirty="0">
                <a:sym typeface="Source Sans Pro"/>
              </a:rPr>
              <a:t>Recommendations</a:t>
            </a:r>
            <a:br>
              <a:rPr lang="en-US" dirty="0">
                <a:sym typeface="Source Sans Pro"/>
              </a:rPr>
            </a:br>
            <a:r>
              <a:rPr lang="en-US" dirty="0">
                <a:sym typeface="Source Sans Pro"/>
              </a:rPr>
              <a:t>engine</a:t>
            </a:r>
          </a:p>
        </p:txBody>
      </p:sp>
      <p:grpSp>
        <p:nvGrpSpPr>
          <p:cNvPr id="107" name="Group 106">
            <a:extLst>
              <a:ext uri="{FF2B5EF4-FFF2-40B4-BE49-F238E27FC236}">
                <a16:creationId xmlns:a16="http://schemas.microsoft.com/office/drawing/2014/main" id="{53859900-AA98-49A6-8AC7-321F096DCCEB}"/>
              </a:ext>
            </a:extLst>
          </p:cNvPr>
          <p:cNvGrpSpPr/>
          <p:nvPr/>
        </p:nvGrpSpPr>
        <p:grpSpPr>
          <a:xfrm>
            <a:off x="10595267" y="3062325"/>
            <a:ext cx="405114" cy="318840"/>
            <a:chOff x="919596" y="1154235"/>
            <a:chExt cx="3006714" cy="2366403"/>
          </a:xfrm>
        </p:grpSpPr>
        <p:sp>
          <p:nvSpPr>
            <p:cNvPr id="108" name="Freeform 18">
              <a:extLst>
                <a:ext uri="{FF2B5EF4-FFF2-40B4-BE49-F238E27FC236}">
                  <a16:creationId xmlns:a16="http://schemas.microsoft.com/office/drawing/2014/main" id="{A09F0A75-A459-47D1-A8EB-914564C82235}"/>
                </a:ext>
              </a:extLst>
            </p:cNvPr>
            <p:cNvSpPr>
              <a:spLocks noChangeArrowheads="1"/>
            </p:cNvSpPr>
            <p:nvPr/>
          </p:nvSpPr>
          <p:spPr bwMode="auto">
            <a:xfrm>
              <a:off x="919596" y="1154235"/>
              <a:ext cx="3006714" cy="2054473"/>
            </a:xfrm>
            <a:prstGeom prst="roundRect">
              <a:avLst>
                <a:gd name="adj" fmla="val 7988"/>
              </a:avLst>
            </a:prstGeom>
            <a:noFill/>
            <a:ln w="1270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9" name="Line 19">
              <a:extLst>
                <a:ext uri="{FF2B5EF4-FFF2-40B4-BE49-F238E27FC236}">
                  <a16:creationId xmlns:a16="http://schemas.microsoft.com/office/drawing/2014/main" id="{3C076C89-2C12-4B97-B868-E6CEE7297096}"/>
                </a:ext>
              </a:extLst>
            </p:cNvPr>
            <p:cNvSpPr>
              <a:spLocks noChangeShapeType="1"/>
            </p:cNvSpPr>
            <p:nvPr/>
          </p:nvSpPr>
          <p:spPr bwMode="auto">
            <a:xfrm>
              <a:off x="1728890" y="3520638"/>
              <a:ext cx="1388127"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0" name="Line 20">
              <a:extLst>
                <a:ext uri="{FF2B5EF4-FFF2-40B4-BE49-F238E27FC236}">
                  <a16:creationId xmlns:a16="http://schemas.microsoft.com/office/drawing/2014/main" id="{C1593BCA-3E4B-497A-A01C-C08A9B19FAA0}"/>
                </a:ext>
              </a:extLst>
            </p:cNvPr>
            <p:cNvSpPr>
              <a:spLocks noChangeShapeType="1"/>
            </p:cNvSpPr>
            <p:nvPr/>
          </p:nvSpPr>
          <p:spPr bwMode="auto">
            <a:xfrm>
              <a:off x="2422956" y="3258700"/>
              <a:ext cx="0" cy="261938"/>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1" name="Freeform 21">
              <a:extLst>
                <a:ext uri="{FF2B5EF4-FFF2-40B4-BE49-F238E27FC236}">
                  <a16:creationId xmlns:a16="http://schemas.microsoft.com/office/drawing/2014/main" id="{40102BB4-8CE7-4C96-94C4-1C75808E2B7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2" name="Line 22">
              <a:extLst>
                <a:ext uri="{FF2B5EF4-FFF2-40B4-BE49-F238E27FC236}">
                  <a16:creationId xmlns:a16="http://schemas.microsoft.com/office/drawing/2014/main" id="{55A7D38D-6383-459F-96BF-A6206433892C}"/>
                </a:ext>
              </a:extLst>
            </p:cNvPr>
            <p:cNvSpPr>
              <a:spLocks noChangeShapeType="1"/>
            </p:cNvSpPr>
            <p:nvPr/>
          </p:nvSpPr>
          <p:spPr bwMode="auto">
            <a:xfrm>
              <a:off x="919596" y="2843415"/>
              <a:ext cx="3006714"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13" name="Group 112">
              <a:extLst>
                <a:ext uri="{FF2B5EF4-FFF2-40B4-BE49-F238E27FC236}">
                  <a16:creationId xmlns:a16="http://schemas.microsoft.com/office/drawing/2014/main" id="{6BB07B32-578B-4DE9-BB63-CC616C2B87A3}"/>
                </a:ext>
              </a:extLst>
            </p:cNvPr>
            <p:cNvGrpSpPr/>
            <p:nvPr/>
          </p:nvGrpSpPr>
          <p:grpSpPr>
            <a:xfrm>
              <a:off x="2672424" y="1614376"/>
              <a:ext cx="926769" cy="783035"/>
              <a:chOff x="2814465" y="1249743"/>
              <a:chExt cx="784728" cy="783035"/>
            </a:xfrm>
          </p:grpSpPr>
          <p:sp>
            <p:nvSpPr>
              <p:cNvPr id="118" name="Line 26">
                <a:extLst>
                  <a:ext uri="{FF2B5EF4-FFF2-40B4-BE49-F238E27FC236}">
                    <a16:creationId xmlns:a16="http://schemas.microsoft.com/office/drawing/2014/main" id="{EE644C59-D7CA-4402-A224-811592FA979C}"/>
                  </a:ext>
                </a:extLst>
              </p:cNvPr>
              <p:cNvSpPr>
                <a:spLocks noChangeShapeType="1"/>
              </p:cNvSpPr>
              <p:nvPr/>
            </p:nvSpPr>
            <p:spPr bwMode="auto">
              <a:xfrm>
                <a:off x="2814465" y="1249743"/>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9" name="Line 27">
                <a:extLst>
                  <a:ext uri="{FF2B5EF4-FFF2-40B4-BE49-F238E27FC236}">
                    <a16:creationId xmlns:a16="http://schemas.microsoft.com/office/drawing/2014/main" id="{4A0FAE65-6062-47D8-8E2A-464BF7498E3C}"/>
                  </a:ext>
                </a:extLst>
              </p:cNvPr>
              <p:cNvSpPr>
                <a:spLocks noChangeShapeType="1"/>
              </p:cNvSpPr>
              <p:nvPr/>
            </p:nvSpPr>
            <p:spPr bwMode="auto">
              <a:xfrm flipV="1">
                <a:off x="2814465" y="1641261"/>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20" name="Line 28">
                <a:extLst>
                  <a:ext uri="{FF2B5EF4-FFF2-40B4-BE49-F238E27FC236}">
                    <a16:creationId xmlns:a16="http://schemas.microsoft.com/office/drawing/2014/main" id="{BC6A8E8A-A67B-494B-A858-81147BB1387E}"/>
                  </a:ext>
                </a:extLst>
              </p:cNvPr>
              <p:cNvSpPr>
                <a:spLocks noChangeShapeType="1"/>
              </p:cNvSpPr>
              <p:nvPr/>
            </p:nvSpPr>
            <p:spPr bwMode="auto">
              <a:xfrm>
                <a:off x="2814465" y="2032778"/>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60DDF902-3A80-408E-B2E6-3BAFA950D7C5}"/>
                </a:ext>
              </a:extLst>
            </p:cNvPr>
            <p:cNvGrpSpPr/>
            <p:nvPr/>
          </p:nvGrpSpPr>
          <p:grpSpPr>
            <a:xfrm>
              <a:off x="1224028" y="1407936"/>
              <a:ext cx="1177484" cy="1177484"/>
              <a:chOff x="222829" y="1122100"/>
              <a:chExt cx="1306361" cy="1306361"/>
            </a:xfrm>
          </p:grpSpPr>
          <p:sp>
            <p:nvSpPr>
              <p:cNvPr id="115" name="Oval 114">
                <a:extLst>
                  <a:ext uri="{FF2B5EF4-FFF2-40B4-BE49-F238E27FC236}">
                    <a16:creationId xmlns:a16="http://schemas.microsoft.com/office/drawing/2014/main" id="{155CE67D-0050-4311-8C37-246E9389F6CE}"/>
                  </a:ext>
                </a:extLst>
              </p:cNvPr>
              <p:cNvSpPr/>
              <p:nvPr/>
            </p:nvSpPr>
            <p:spPr bwMode="auto">
              <a:xfrm>
                <a:off x="222829" y="1122100"/>
                <a:ext cx="1306361" cy="1306361"/>
              </a:xfrm>
              <a:prstGeom prst="ellipse">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16" name="Straight Connector 115">
                <a:extLst>
                  <a:ext uri="{FF2B5EF4-FFF2-40B4-BE49-F238E27FC236}">
                    <a16:creationId xmlns:a16="http://schemas.microsoft.com/office/drawing/2014/main" id="{03DCBA21-6977-460B-85C5-B64ADDD9E7B4}"/>
                  </a:ext>
                </a:extLst>
              </p:cNvPr>
              <p:cNvCxnSpPr>
                <a:cxnSpLocks/>
                <a:stCxn id="115" idx="2"/>
                <a:endCxn id="117" idx="1"/>
              </p:cNvCxnSpPr>
              <p:nvPr/>
            </p:nvCxnSpPr>
            <p:spPr>
              <a:xfrm>
                <a:off x="222829" y="1775281"/>
                <a:ext cx="6278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Diamond 306">
                <a:extLst>
                  <a:ext uri="{FF2B5EF4-FFF2-40B4-BE49-F238E27FC236}">
                    <a16:creationId xmlns:a16="http://schemas.microsoft.com/office/drawing/2014/main" id="{DA1C4D22-E64B-416F-95F9-7BF59461A241}"/>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121" name="Group 120">
            <a:extLst>
              <a:ext uri="{FF2B5EF4-FFF2-40B4-BE49-F238E27FC236}">
                <a16:creationId xmlns:a16="http://schemas.microsoft.com/office/drawing/2014/main" id="{3DD5A299-3B9B-4956-9FCA-EF6E23E75E98}"/>
              </a:ext>
            </a:extLst>
          </p:cNvPr>
          <p:cNvGrpSpPr/>
          <p:nvPr/>
        </p:nvGrpSpPr>
        <p:grpSpPr>
          <a:xfrm>
            <a:off x="1316054" y="3034872"/>
            <a:ext cx="131746" cy="373746"/>
            <a:chOff x="3975395" y="3659942"/>
            <a:chExt cx="228305" cy="647669"/>
          </a:xfrm>
        </p:grpSpPr>
        <p:grpSp>
          <p:nvGrpSpPr>
            <p:cNvPr id="122" name="Group 121">
              <a:extLst>
                <a:ext uri="{FF2B5EF4-FFF2-40B4-BE49-F238E27FC236}">
                  <a16:creationId xmlns:a16="http://schemas.microsoft.com/office/drawing/2014/main" id="{6EFA2B1B-2FAD-4F93-B7D2-D5DA4BBB94A2}"/>
                </a:ext>
              </a:extLst>
            </p:cNvPr>
            <p:cNvGrpSpPr/>
            <p:nvPr/>
          </p:nvGrpSpPr>
          <p:grpSpPr>
            <a:xfrm>
              <a:off x="3975395" y="3877415"/>
              <a:ext cx="228305" cy="430196"/>
              <a:chOff x="3975395" y="3877415"/>
              <a:chExt cx="1175981" cy="2215904"/>
            </a:xfrm>
          </p:grpSpPr>
          <p:cxnSp>
            <p:nvCxnSpPr>
              <p:cNvPr id="130" name="Straight Connector 129">
                <a:extLst>
                  <a:ext uri="{FF2B5EF4-FFF2-40B4-BE49-F238E27FC236}">
                    <a16:creationId xmlns:a16="http://schemas.microsoft.com/office/drawing/2014/main" id="{359CD70A-3C13-47A0-9822-5198366134FF}"/>
                  </a:ext>
                </a:extLst>
              </p:cNvPr>
              <p:cNvCxnSpPr>
                <a:cxnSpLocks/>
              </p:cNvCxnSpPr>
              <p:nvPr/>
            </p:nvCxnSpPr>
            <p:spPr>
              <a:xfrm flipH="1">
                <a:off x="3975395" y="3877415"/>
                <a:ext cx="408329" cy="221590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FCF6DA-55FA-46B1-9B60-B9EFE6FE237F}"/>
                  </a:ext>
                </a:extLst>
              </p:cNvPr>
              <p:cNvCxnSpPr>
                <a:cxnSpLocks/>
              </p:cNvCxnSpPr>
              <p:nvPr/>
            </p:nvCxnSpPr>
            <p:spPr>
              <a:xfrm>
                <a:off x="4743047" y="3877415"/>
                <a:ext cx="408329" cy="221590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0A6C97D-E620-47E1-87BD-4EAC0E000F84}"/>
                  </a:ext>
                </a:extLst>
              </p:cNvPr>
              <p:cNvCxnSpPr>
                <a:cxnSpLocks/>
              </p:cNvCxnSpPr>
              <p:nvPr/>
            </p:nvCxnSpPr>
            <p:spPr>
              <a:xfrm>
                <a:off x="4382623" y="3916304"/>
                <a:ext cx="460612" cy="46061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4EC8AB5-EEB5-4E7C-8BED-A77AA4D29E38}"/>
                  </a:ext>
                </a:extLst>
              </p:cNvPr>
              <p:cNvCxnSpPr>
                <a:cxnSpLocks/>
              </p:cNvCxnSpPr>
              <p:nvPr/>
            </p:nvCxnSpPr>
            <p:spPr>
              <a:xfrm flipH="1">
                <a:off x="4280039" y="3916304"/>
                <a:ext cx="460611" cy="46061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B4606B9-5346-4F7D-B64C-BB696772A3EF}"/>
                  </a:ext>
                </a:extLst>
              </p:cNvPr>
              <p:cNvCxnSpPr>
                <a:cxnSpLocks/>
              </p:cNvCxnSpPr>
              <p:nvPr/>
            </p:nvCxnSpPr>
            <p:spPr>
              <a:xfrm>
                <a:off x="4291488" y="4373782"/>
                <a:ext cx="610885" cy="4102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A813EB-B0A7-418A-8229-CAC1E4D5E2F7}"/>
                  </a:ext>
                </a:extLst>
              </p:cNvPr>
              <p:cNvCxnSpPr>
                <a:cxnSpLocks/>
              </p:cNvCxnSpPr>
              <p:nvPr/>
            </p:nvCxnSpPr>
            <p:spPr>
              <a:xfrm flipH="1">
                <a:off x="4220903" y="4373782"/>
                <a:ext cx="610885" cy="4102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032DA7-7996-4361-9A97-615EE3D87806}"/>
                  </a:ext>
                </a:extLst>
              </p:cNvPr>
              <p:cNvCxnSpPr>
                <a:cxnSpLocks/>
              </p:cNvCxnSpPr>
              <p:nvPr/>
            </p:nvCxnSpPr>
            <p:spPr>
              <a:xfrm>
                <a:off x="4224891" y="4784047"/>
                <a:ext cx="790265" cy="53073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24A286-32DE-436C-B665-562D42B855D8}"/>
                  </a:ext>
                </a:extLst>
              </p:cNvPr>
              <p:cNvCxnSpPr>
                <a:cxnSpLocks/>
              </p:cNvCxnSpPr>
              <p:nvPr/>
            </p:nvCxnSpPr>
            <p:spPr>
              <a:xfrm flipH="1">
                <a:off x="4108120" y="4784047"/>
                <a:ext cx="790264" cy="53073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F47F53D-AC24-4D27-94EA-8BD521B749E8}"/>
                  </a:ext>
                </a:extLst>
              </p:cNvPr>
              <p:cNvCxnSpPr>
                <a:cxnSpLocks/>
              </p:cNvCxnSpPr>
              <p:nvPr/>
            </p:nvCxnSpPr>
            <p:spPr>
              <a:xfrm>
                <a:off x="4108120" y="5296707"/>
                <a:ext cx="1024494" cy="68803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4538C1E-AAFC-4099-859C-6F70A5224C3C}"/>
                  </a:ext>
                </a:extLst>
              </p:cNvPr>
              <p:cNvCxnSpPr>
                <a:cxnSpLocks/>
              </p:cNvCxnSpPr>
              <p:nvPr/>
            </p:nvCxnSpPr>
            <p:spPr>
              <a:xfrm flipH="1">
                <a:off x="4000598" y="5296707"/>
                <a:ext cx="1014558" cy="6813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F63D3F-57B9-42CD-B5D7-09C314B19F1E}"/>
                  </a:ext>
                </a:extLst>
              </p:cNvPr>
              <p:cNvCxnSpPr/>
              <p:nvPr/>
            </p:nvCxnSpPr>
            <p:spPr>
              <a:xfrm>
                <a:off x="4383724" y="3916304"/>
                <a:ext cx="359323"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0BDD1E7-B6E8-4389-AFBD-A0C0DF025CFF}"/>
                  </a:ext>
                </a:extLst>
              </p:cNvPr>
              <p:cNvCxnSpPr>
                <a:cxnSpLocks/>
              </p:cNvCxnSpPr>
              <p:nvPr/>
            </p:nvCxnSpPr>
            <p:spPr>
              <a:xfrm>
                <a:off x="4000598" y="5973362"/>
                <a:ext cx="115077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A760B24-31E4-468A-9D75-0377F4E24C2F}"/>
                </a:ext>
              </a:extLst>
            </p:cNvPr>
            <p:cNvGrpSpPr/>
            <p:nvPr/>
          </p:nvGrpSpPr>
          <p:grpSpPr>
            <a:xfrm>
              <a:off x="3989454" y="3659942"/>
              <a:ext cx="200186" cy="220768"/>
              <a:chOff x="4260008" y="3181090"/>
              <a:chExt cx="366645" cy="406200"/>
            </a:xfrm>
          </p:grpSpPr>
          <p:grpSp>
            <p:nvGrpSpPr>
              <p:cNvPr id="124" name="Group 123">
                <a:extLst>
                  <a:ext uri="{FF2B5EF4-FFF2-40B4-BE49-F238E27FC236}">
                    <a16:creationId xmlns:a16="http://schemas.microsoft.com/office/drawing/2014/main" id="{C769BA69-DBD7-4D3C-AF7B-ECB849DC2934}"/>
                  </a:ext>
                </a:extLst>
              </p:cNvPr>
              <p:cNvGrpSpPr/>
              <p:nvPr/>
            </p:nvGrpSpPr>
            <p:grpSpPr>
              <a:xfrm>
                <a:off x="4292428" y="3181090"/>
                <a:ext cx="334225" cy="406200"/>
                <a:chOff x="5863771" y="4270829"/>
                <a:chExt cx="1334406" cy="1621771"/>
              </a:xfrm>
            </p:grpSpPr>
            <p:sp>
              <p:nvSpPr>
                <p:cNvPr id="128" name="Freeform: Shape 127">
                  <a:extLst>
                    <a:ext uri="{FF2B5EF4-FFF2-40B4-BE49-F238E27FC236}">
                      <a16:creationId xmlns:a16="http://schemas.microsoft.com/office/drawing/2014/main" id="{A47FBB5E-8714-48D7-AE41-31F3D7178363}"/>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rnd">
                  <a:solidFill>
                    <a:srgbClr val="000000"/>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840219-4500-4688-93C9-05CE4730F8A1}"/>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rnd">
                  <a:solidFill>
                    <a:srgbClr val="000000"/>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768A9EE8-7E2A-4D2E-AD0F-E3618BC144FE}"/>
                  </a:ext>
                </a:extLst>
              </p:cNvPr>
              <p:cNvGrpSpPr/>
              <p:nvPr/>
            </p:nvGrpSpPr>
            <p:grpSpPr>
              <a:xfrm flipH="1">
                <a:off x="4260008" y="3181090"/>
                <a:ext cx="334225" cy="406200"/>
                <a:chOff x="5863771" y="4270829"/>
                <a:chExt cx="1334406" cy="1621771"/>
              </a:xfrm>
            </p:grpSpPr>
            <p:sp>
              <p:nvSpPr>
                <p:cNvPr id="126" name="Freeform: Shape 125">
                  <a:extLst>
                    <a:ext uri="{FF2B5EF4-FFF2-40B4-BE49-F238E27FC236}">
                      <a16:creationId xmlns:a16="http://schemas.microsoft.com/office/drawing/2014/main" id="{10B8BC3B-719A-4872-93A5-6410C02E6B86}"/>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rnd">
                  <a:solidFill>
                    <a:srgbClr val="000000"/>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2347771-F271-4167-9AF5-D1319B22AEDC}"/>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rnd">
                  <a:solidFill>
                    <a:srgbClr val="000000"/>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7C677955-B717-4AF6-B4F9-F72BEA16A65C}"/>
              </a:ext>
            </a:extLst>
          </p:cNvPr>
          <p:cNvGrpSpPr/>
          <p:nvPr/>
        </p:nvGrpSpPr>
        <p:grpSpPr>
          <a:xfrm>
            <a:off x="3586152" y="3058499"/>
            <a:ext cx="315870" cy="326492"/>
            <a:chOff x="6175919" y="4051028"/>
            <a:chExt cx="248788" cy="257154"/>
          </a:xfrm>
        </p:grpSpPr>
        <p:sp>
          <p:nvSpPr>
            <p:cNvPr id="143" name="Freeform: Shape 526">
              <a:extLst>
                <a:ext uri="{FF2B5EF4-FFF2-40B4-BE49-F238E27FC236}">
                  <a16:creationId xmlns:a16="http://schemas.microsoft.com/office/drawing/2014/main" id="{F870DA62-18C4-41A6-9C6A-76B9817A4F44}"/>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527">
              <a:extLst>
                <a:ext uri="{FF2B5EF4-FFF2-40B4-BE49-F238E27FC236}">
                  <a16:creationId xmlns:a16="http://schemas.microsoft.com/office/drawing/2014/main" id="{1BFC8488-E11A-4BE3-B23F-6EAAB18F990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529">
              <a:extLst>
                <a:ext uri="{FF2B5EF4-FFF2-40B4-BE49-F238E27FC236}">
                  <a16:creationId xmlns:a16="http://schemas.microsoft.com/office/drawing/2014/main" id="{4FEDF2A5-ED49-40C4-8338-B8233389110D}"/>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Shape 530">
              <a:extLst>
                <a:ext uri="{FF2B5EF4-FFF2-40B4-BE49-F238E27FC236}">
                  <a16:creationId xmlns:a16="http://schemas.microsoft.com/office/drawing/2014/main" id="{20337B61-2501-4CFA-8D33-FB57618576C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Shape 531">
              <a:extLst>
                <a:ext uri="{FF2B5EF4-FFF2-40B4-BE49-F238E27FC236}">
                  <a16:creationId xmlns:a16="http://schemas.microsoft.com/office/drawing/2014/main" id="{BECC2224-785B-4FF4-92DF-3060D9AC8BE5}"/>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Shape 532">
              <a:extLst>
                <a:ext uri="{FF2B5EF4-FFF2-40B4-BE49-F238E27FC236}">
                  <a16:creationId xmlns:a16="http://schemas.microsoft.com/office/drawing/2014/main" id="{DA2F8BC9-F036-4148-8DA1-8210115D6707}"/>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Freeform: Shape 524">
              <a:extLst>
                <a:ext uri="{FF2B5EF4-FFF2-40B4-BE49-F238E27FC236}">
                  <a16:creationId xmlns:a16="http://schemas.microsoft.com/office/drawing/2014/main" id="{C638A50C-6B00-4C70-836B-5D5C91358DC9}"/>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Freeform: Shape 533">
              <a:extLst>
                <a:ext uri="{FF2B5EF4-FFF2-40B4-BE49-F238E27FC236}">
                  <a16:creationId xmlns:a16="http://schemas.microsoft.com/office/drawing/2014/main" id="{8E1F634E-7E12-4B9B-AEC6-620672598DBA}"/>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B32A4011-7B02-4A70-8642-33A4C067B30D}"/>
              </a:ext>
            </a:extLst>
          </p:cNvPr>
          <p:cNvGrpSpPr/>
          <p:nvPr/>
        </p:nvGrpSpPr>
        <p:grpSpPr>
          <a:xfrm>
            <a:off x="5600383" y="3069586"/>
            <a:ext cx="995150" cy="304318"/>
            <a:chOff x="4740633" y="1697461"/>
            <a:chExt cx="1096822" cy="335410"/>
          </a:xfrm>
        </p:grpSpPr>
        <p:sp>
          <p:nvSpPr>
            <p:cNvPr id="206" name="Freeform 13">
              <a:extLst>
                <a:ext uri="{FF2B5EF4-FFF2-40B4-BE49-F238E27FC236}">
                  <a16:creationId xmlns:a16="http://schemas.microsoft.com/office/drawing/2014/main" id="{96F952F0-B096-4722-B1D5-E6596E905568}"/>
                </a:ext>
              </a:extLst>
            </p:cNvPr>
            <p:cNvSpPr>
              <a:spLocks noEditPoints="1"/>
            </p:cNvSpPr>
            <p:nvPr/>
          </p:nvSpPr>
          <p:spPr bwMode="auto">
            <a:xfrm>
              <a:off x="4740633" y="1759459"/>
              <a:ext cx="280699" cy="26064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rgbClr val="000000"/>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00B196AB-E1F5-4029-A124-8C8C08693DFD}"/>
                </a:ext>
              </a:extLst>
            </p:cNvPr>
            <p:cNvGrpSpPr/>
            <p:nvPr/>
          </p:nvGrpSpPr>
          <p:grpSpPr>
            <a:xfrm>
              <a:off x="5134665" y="1697461"/>
              <a:ext cx="702790" cy="335410"/>
              <a:chOff x="4225364" y="3598095"/>
              <a:chExt cx="2048239" cy="977534"/>
            </a:xfrm>
          </p:grpSpPr>
          <p:sp useBgFill="1">
            <p:nvSpPr>
              <p:cNvPr id="208" name="Freeform: Shape 13">
                <a:extLst>
                  <a:ext uri="{FF2B5EF4-FFF2-40B4-BE49-F238E27FC236}">
                    <a16:creationId xmlns:a16="http://schemas.microsoft.com/office/drawing/2014/main" id="{CD164AE5-5E67-4519-B539-18DFCDAF1AE6}"/>
                  </a:ext>
                </a:extLst>
              </p:cNvPr>
              <p:cNvSpPr/>
              <p:nvPr/>
            </p:nvSpPr>
            <p:spPr bwMode="auto">
              <a:xfrm>
                <a:off x="5589038" y="4077324"/>
                <a:ext cx="684565" cy="348986"/>
              </a:xfrm>
              <a:custGeom>
                <a:avLst/>
                <a:gdLst>
                  <a:gd name="connsiteX0" fmla="*/ 0 w 992741"/>
                  <a:gd name="connsiteY0" fmla="*/ 0 h 554101"/>
                  <a:gd name="connsiteX1" fmla="*/ 715690 w 992741"/>
                  <a:gd name="connsiteY1" fmla="*/ 0 h 554101"/>
                  <a:gd name="connsiteX2" fmla="*/ 992741 w 992741"/>
                  <a:gd name="connsiteY2" fmla="*/ 277051 h 554101"/>
                  <a:gd name="connsiteX3" fmla="*/ 992740 w 992741"/>
                  <a:gd name="connsiteY3" fmla="*/ 453293 h 554101"/>
                  <a:gd name="connsiteX4" fmla="*/ 891932 w 992741"/>
                  <a:gd name="connsiteY4" fmla="*/ 554101 h 554101"/>
                  <a:gd name="connsiteX5" fmla="*/ 0 w 992741"/>
                  <a:gd name="connsiteY5" fmla="*/ 554101 h 554101"/>
                  <a:gd name="connsiteX6" fmla="*/ 0 w 992741"/>
                  <a:gd name="connsiteY6" fmla="*/ 0 h 55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741" h="554101">
                    <a:moveTo>
                      <a:pt x="0" y="0"/>
                    </a:moveTo>
                    <a:lnTo>
                      <a:pt x="715690" y="0"/>
                    </a:lnTo>
                    <a:cubicBezTo>
                      <a:pt x="868701" y="0"/>
                      <a:pt x="992741" y="124040"/>
                      <a:pt x="992741" y="277051"/>
                    </a:cubicBezTo>
                    <a:cubicBezTo>
                      <a:pt x="992741" y="335798"/>
                      <a:pt x="992740" y="394546"/>
                      <a:pt x="992740" y="453293"/>
                    </a:cubicBezTo>
                    <a:cubicBezTo>
                      <a:pt x="992740" y="508968"/>
                      <a:pt x="947607" y="554101"/>
                      <a:pt x="891932" y="554101"/>
                    </a:cubicBezTo>
                    <a:lnTo>
                      <a:pt x="0" y="554101"/>
                    </a:lnTo>
                    <a:lnTo>
                      <a:pt x="0" y="0"/>
                    </a:lnTo>
                    <a:close/>
                  </a:path>
                </a:pathLst>
              </a:cu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09" name="Oval 208">
                <a:extLst>
                  <a:ext uri="{FF2B5EF4-FFF2-40B4-BE49-F238E27FC236}">
                    <a16:creationId xmlns:a16="http://schemas.microsoft.com/office/drawing/2014/main" id="{A89EF977-ABE2-45EF-A411-C65C7AA92CD8}"/>
                  </a:ext>
                </a:extLst>
              </p:cNvPr>
              <p:cNvSpPr/>
              <p:nvPr/>
            </p:nvSpPr>
            <p:spPr bwMode="auto">
              <a:xfrm>
                <a:off x="5879289" y="4318066"/>
                <a:ext cx="257561" cy="257563"/>
              </a:xfrm>
              <a:prstGeom prst="ellipse">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5" name="Freeform: Shape 15">
                <a:extLst>
                  <a:ext uri="{FF2B5EF4-FFF2-40B4-BE49-F238E27FC236}">
                    <a16:creationId xmlns:a16="http://schemas.microsoft.com/office/drawing/2014/main" id="{664A8930-274F-4015-B7C0-ADCFF8A06421}"/>
                  </a:ext>
                </a:extLst>
              </p:cNvPr>
              <p:cNvSpPr/>
              <p:nvPr/>
            </p:nvSpPr>
            <p:spPr bwMode="auto">
              <a:xfrm>
                <a:off x="5589038" y="3810641"/>
                <a:ext cx="455393" cy="266682"/>
              </a:xfrm>
              <a:custGeom>
                <a:avLst/>
                <a:gdLst>
                  <a:gd name="connsiteX0" fmla="*/ 0 w 660400"/>
                  <a:gd name="connsiteY0" fmla="*/ 0 h 330051"/>
                  <a:gd name="connsiteX1" fmla="*/ 318734 w 660400"/>
                  <a:gd name="connsiteY1" fmla="*/ 0 h 330051"/>
                  <a:gd name="connsiteX2" fmla="*/ 431800 w 660400"/>
                  <a:gd name="connsiteY2" fmla="*/ 113066 h 330051"/>
                  <a:gd name="connsiteX3" fmla="*/ 431800 w 660400"/>
                  <a:gd name="connsiteY3" fmla="*/ 158438 h 330051"/>
                  <a:gd name="connsiteX4" fmla="*/ 660400 w 660400"/>
                  <a:gd name="connsiteY4" fmla="*/ 158438 h 330051"/>
                  <a:gd name="connsiteX5" fmla="*/ 660400 w 660400"/>
                  <a:gd name="connsiteY5" fmla="*/ 330051 h 330051"/>
                  <a:gd name="connsiteX6" fmla="*/ 431800 w 660400"/>
                  <a:gd name="connsiteY6" fmla="*/ 330051 h 330051"/>
                  <a:gd name="connsiteX7" fmla="*/ 101600 w 660400"/>
                  <a:gd name="connsiteY7" fmla="*/ 330051 h 330051"/>
                  <a:gd name="connsiteX8" fmla="*/ 0 w 660400"/>
                  <a:gd name="connsiteY8" fmla="*/ 330051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158438 h 330051"/>
                  <a:gd name="connsiteX4" fmla="*/ 660400 w 660400"/>
                  <a:gd name="connsiteY4" fmla="*/ 330051 h 330051"/>
                  <a:gd name="connsiteX5" fmla="*/ 431800 w 660400"/>
                  <a:gd name="connsiteY5" fmla="*/ 330051 h 330051"/>
                  <a:gd name="connsiteX6" fmla="*/ 101600 w 660400"/>
                  <a:gd name="connsiteY6" fmla="*/ 330051 h 330051"/>
                  <a:gd name="connsiteX7" fmla="*/ 0 w 660400"/>
                  <a:gd name="connsiteY7" fmla="*/ 330051 h 330051"/>
                  <a:gd name="connsiteX8" fmla="*/ 0 w 660400"/>
                  <a:gd name="connsiteY8" fmla="*/ 0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27291 h 357342"/>
                  <a:gd name="connsiteX1" fmla="*/ 318734 w 660400"/>
                  <a:gd name="connsiteY1" fmla="*/ 27291 h 357342"/>
                  <a:gd name="connsiteX2" fmla="*/ 430440 w 660400"/>
                  <a:gd name="connsiteY2" fmla="*/ 98175 h 357342"/>
                  <a:gd name="connsiteX3" fmla="*/ 660400 w 660400"/>
                  <a:gd name="connsiteY3" fmla="*/ 357342 h 357342"/>
                  <a:gd name="connsiteX4" fmla="*/ 431800 w 660400"/>
                  <a:gd name="connsiteY4" fmla="*/ 357342 h 357342"/>
                  <a:gd name="connsiteX5" fmla="*/ 101600 w 660400"/>
                  <a:gd name="connsiteY5" fmla="*/ 357342 h 357342"/>
                  <a:gd name="connsiteX6" fmla="*/ 0 w 660400"/>
                  <a:gd name="connsiteY6" fmla="*/ 357342 h 357342"/>
                  <a:gd name="connsiteX7" fmla="*/ 0 w 660400"/>
                  <a:gd name="connsiteY7" fmla="*/ 27291 h 357342"/>
                  <a:gd name="connsiteX0" fmla="*/ 0 w 660400"/>
                  <a:gd name="connsiteY0" fmla="*/ 5710 h 335761"/>
                  <a:gd name="connsiteX1" fmla="*/ 318734 w 660400"/>
                  <a:gd name="connsiteY1" fmla="*/ 5710 h 335761"/>
                  <a:gd name="connsiteX2" fmla="*/ 430440 w 660400"/>
                  <a:gd name="connsiteY2" fmla="*/ 76594 h 335761"/>
                  <a:gd name="connsiteX3" fmla="*/ 660400 w 660400"/>
                  <a:gd name="connsiteY3" fmla="*/ 335761 h 335761"/>
                  <a:gd name="connsiteX4" fmla="*/ 431800 w 660400"/>
                  <a:gd name="connsiteY4" fmla="*/ 335761 h 335761"/>
                  <a:gd name="connsiteX5" fmla="*/ 101600 w 660400"/>
                  <a:gd name="connsiteY5" fmla="*/ 335761 h 335761"/>
                  <a:gd name="connsiteX6" fmla="*/ 0 w 660400"/>
                  <a:gd name="connsiteY6" fmla="*/ 335761 h 335761"/>
                  <a:gd name="connsiteX7" fmla="*/ 0 w 660400"/>
                  <a:gd name="connsiteY7" fmla="*/ 5710 h 335761"/>
                  <a:gd name="connsiteX0" fmla="*/ 0 w 660400"/>
                  <a:gd name="connsiteY0" fmla="*/ 2724 h 332775"/>
                  <a:gd name="connsiteX1" fmla="*/ 318734 w 660400"/>
                  <a:gd name="connsiteY1" fmla="*/ 2724 h 332775"/>
                  <a:gd name="connsiteX2" fmla="*/ 430440 w 660400"/>
                  <a:gd name="connsiteY2" fmla="*/ 73608 h 332775"/>
                  <a:gd name="connsiteX3" fmla="*/ 660400 w 660400"/>
                  <a:gd name="connsiteY3" fmla="*/ 332775 h 332775"/>
                  <a:gd name="connsiteX4" fmla="*/ 431800 w 660400"/>
                  <a:gd name="connsiteY4" fmla="*/ 332775 h 332775"/>
                  <a:gd name="connsiteX5" fmla="*/ 101600 w 660400"/>
                  <a:gd name="connsiteY5" fmla="*/ 332775 h 332775"/>
                  <a:gd name="connsiteX6" fmla="*/ 0 w 660400"/>
                  <a:gd name="connsiteY6" fmla="*/ 332775 h 332775"/>
                  <a:gd name="connsiteX7" fmla="*/ 0 w 660400"/>
                  <a:gd name="connsiteY7" fmla="*/ 2724 h 332775"/>
                  <a:gd name="connsiteX0" fmla="*/ 0 w 660400"/>
                  <a:gd name="connsiteY0" fmla="*/ 1098 h 331149"/>
                  <a:gd name="connsiteX1" fmla="*/ 318734 w 660400"/>
                  <a:gd name="connsiteY1" fmla="*/ 1098 h 331149"/>
                  <a:gd name="connsiteX2" fmla="*/ 430440 w 660400"/>
                  <a:gd name="connsiteY2" fmla="*/ 71982 h 331149"/>
                  <a:gd name="connsiteX3" fmla="*/ 660400 w 660400"/>
                  <a:gd name="connsiteY3" fmla="*/ 331149 h 331149"/>
                  <a:gd name="connsiteX4" fmla="*/ 431800 w 660400"/>
                  <a:gd name="connsiteY4" fmla="*/ 331149 h 331149"/>
                  <a:gd name="connsiteX5" fmla="*/ 101600 w 660400"/>
                  <a:gd name="connsiteY5" fmla="*/ 331149 h 331149"/>
                  <a:gd name="connsiteX6" fmla="*/ 0 w 660400"/>
                  <a:gd name="connsiteY6" fmla="*/ 331149 h 331149"/>
                  <a:gd name="connsiteX7" fmla="*/ 0 w 660400"/>
                  <a:gd name="connsiteY7" fmla="*/ 1098 h 3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331149">
                    <a:moveTo>
                      <a:pt x="0" y="1098"/>
                    </a:moveTo>
                    <a:cubicBezTo>
                      <a:pt x="91222" y="-843"/>
                      <a:pt x="240036" y="204"/>
                      <a:pt x="318734" y="1098"/>
                    </a:cubicBezTo>
                    <a:cubicBezTo>
                      <a:pt x="366800" y="1644"/>
                      <a:pt x="373496" y="16974"/>
                      <a:pt x="430440" y="71982"/>
                    </a:cubicBezTo>
                    <a:lnTo>
                      <a:pt x="660400" y="331149"/>
                    </a:lnTo>
                    <a:lnTo>
                      <a:pt x="431800" y="331149"/>
                    </a:lnTo>
                    <a:lnTo>
                      <a:pt x="101600" y="331149"/>
                    </a:lnTo>
                    <a:lnTo>
                      <a:pt x="0" y="331149"/>
                    </a:lnTo>
                    <a:lnTo>
                      <a:pt x="0" y="1098"/>
                    </a:lnTo>
                    <a:close/>
                  </a:path>
                </a:pathLst>
              </a:cu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6" name="Rectangle: Single Corner Rounded 16">
                <a:extLst>
                  <a:ext uri="{FF2B5EF4-FFF2-40B4-BE49-F238E27FC236}">
                    <a16:creationId xmlns:a16="http://schemas.microsoft.com/office/drawing/2014/main" id="{CEB4F46E-5123-4812-9750-8BEDF7410F86}"/>
                  </a:ext>
                </a:extLst>
              </p:cNvPr>
              <p:cNvSpPr/>
              <p:nvPr/>
            </p:nvSpPr>
            <p:spPr bwMode="auto">
              <a:xfrm>
                <a:off x="4225364" y="3598095"/>
                <a:ext cx="1363672" cy="828214"/>
              </a:xfrm>
              <a:prstGeom prst="round1Rect">
                <a:avLst>
                  <a:gd name="adj" fmla="val 9165"/>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7" name="Oval 236">
                <a:extLst>
                  <a:ext uri="{FF2B5EF4-FFF2-40B4-BE49-F238E27FC236}">
                    <a16:creationId xmlns:a16="http://schemas.microsoft.com/office/drawing/2014/main" id="{1CB4F759-8AF6-4184-8C18-8BEE9B307293}"/>
                  </a:ext>
                </a:extLst>
              </p:cNvPr>
              <p:cNvSpPr/>
              <p:nvPr/>
            </p:nvSpPr>
            <p:spPr bwMode="auto">
              <a:xfrm>
                <a:off x="4548407" y="4318066"/>
                <a:ext cx="257561" cy="257563"/>
              </a:xfrm>
              <a:prstGeom prst="ellipse">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8" name="Straight Connector 237">
                <a:extLst>
                  <a:ext uri="{FF2B5EF4-FFF2-40B4-BE49-F238E27FC236}">
                    <a16:creationId xmlns:a16="http://schemas.microsoft.com/office/drawing/2014/main" id="{717CED4B-1A94-4466-8FCC-1E1C10385BE3}"/>
                  </a:ext>
                </a:extLst>
              </p:cNvPr>
              <p:cNvCxnSpPr>
                <a:cxnSpLocks/>
              </p:cNvCxnSpPr>
              <p:nvPr/>
            </p:nvCxnSpPr>
            <p:spPr>
              <a:xfrm>
                <a:off x="4304103" y="4318066"/>
                <a:ext cx="205770"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72EB252-E32B-43AB-9DBA-F195F956B8D7}"/>
                  </a:ext>
                </a:extLst>
              </p:cNvPr>
              <p:cNvCxnSpPr>
                <a:cxnSpLocks/>
              </p:cNvCxnSpPr>
              <p:nvPr/>
            </p:nvCxnSpPr>
            <p:spPr>
              <a:xfrm>
                <a:off x="4844162" y="4318066"/>
                <a:ext cx="744875"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785A050-5D9E-469F-8041-B556081172EB}"/>
                  </a:ext>
                </a:extLst>
              </p:cNvPr>
              <p:cNvCxnSpPr>
                <a:cxnSpLocks/>
              </p:cNvCxnSpPr>
              <p:nvPr/>
            </p:nvCxnSpPr>
            <p:spPr>
              <a:xfrm>
                <a:off x="4304103" y="4126581"/>
                <a:ext cx="1284936"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1" name="Group 240">
            <a:extLst>
              <a:ext uri="{FF2B5EF4-FFF2-40B4-BE49-F238E27FC236}">
                <a16:creationId xmlns:a16="http://schemas.microsoft.com/office/drawing/2014/main" id="{2FB3E2CD-05F8-4AC7-9E32-1DCE06AA6F8F}"/>
              </a:ext>
            </a:extLst>
          </p:cNvPr>
          <p:cNvGrpSpPr/>
          <p:nvPr/>
        </p:nvGrpSpPr>
        <p:grpSpPr>
          <a:xfrm>
            <a:off x="8101110" y="3076132"/>
            <a:ext cx="687290" cy="291226"/>
            <a:chOff x="5360552" y="2860661"/>
            <a:chExt cx="1941002" cy="822465"/>
          </a:xfrm>
        </p:grpSpPr>
        <p:grpSp>
          <p:nvGrpSpPr>
            <p:cNvPr id="242" name="Group 241">
              <a:extLst>
                <a:ext uri="{FF2B5EF4-FFF2-40B4-BE49-F238E27FC236}">
                  <a16:creationId xmlns:a16="http://schemas.microsoft.com/office/drawing/2014/main" id="{85F82257-9B2A-4BD6-AAB7-DBF497A068D7}"/>
                </a:ext>
              </a:extLst>
            </p:cNvPr>
            <p:cNvGrpSpPr/>
            <p:nvPr/>
          </p:nvGrpSpPr>
          <p:grpSpPr>
            <a:xfrm>
              <a:off x="5360552" y="2860661"/>
              <a:ext cx="585572" cy="822465"/>
              <a:chOff x="5360552" y="2860661"/>
              <a:chExt cx="585572" cy="822465"/>
            </a:xfrm>
          </p:grpSpPr>
          <p:sp>
            <p:nvSpPr>
              <p:cNvPr id="256" name="Freeform 21">
                <a:extLst>
                  <a:ext uri="{FF2B5EF4-FFF2-40B4-BE49-F238E27FC236}">
                    <a16:creationId xmlns:a16="http://schemas.microsoft.com/office/drawing/2014/main" id="{C48DCD84-DF95-46F1-B39E-3930C6F1DB37}"/>
                  </a:ext>
                </a:extLst>
              </p:cNvPr>
              <p:cNvSpPr>
                <a:spLocks/>
              </p:cNvSpPr>
              <p:nvPr/>
            </p:nvSpPr>
            <p:spPr bwMode="auto">
              <a:xfrm>
                <a:off x="5360552"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Freeform 22">
                <a:extLst>
                  <a:ext uri="{FF2B5EF4-FFF2-40B4-BE49-F238E27FC236}">
                    <a16:creationId xmlns:a16="http://schemas.microsoft.com/office/drawing/2014/main" id="{3CF50002-9563-4C98-89D9-81200E3B2F1D}"/>
                  </a:ext>
                </a:extLst>
              </p:cNvPr>
              <p:cNvSpPr>
                <a:spLocks/>
              </p:cNvSpPr>
              <p:nvPr/>
            </p:nvSpPr>
            <p:spPr bwMode="auto">
              <a:xfrm>
                <a:off x="5714557"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Freeform 24">
                <a:extLst>
                  <a:ext uri="{FF2B5EF4-FFF2-40B4-BE49-F238E27FC236}">
                    <a16:creationId xmlns:a16="http://schemas.microsoft.com/office/drawing/2014/main" id="{122F0330-FB92-4744-81D7-79D2CADA12AF}"/>
                  </a:ext>
                </a:extLst>
              </p:cNvPr>
              <p:cNvSpPr>
                <a:spLocks/>
              </p:cNvSpPr>
              <p:nvPr/>
            </p:nvSpPr>
            <p:spPr bwMode="auto">
              <a:xfrm>
                <a:off x="5475005"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1EBFC5DE-0872-4A2A-AC4D-51AFC66B1386}"/>
                  </a:ext>
                </a:extLst>
              </p:cNvPr>
              <p:cNvSpPr>
                <a:spLocks/>
              </p:cNvSpPr>
              <p:nvPr/>
            </p:nvSpPr>
            <p:spPr bwMode="auto">
              <a:xfrm>
                <a:off x="5360552"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48E6CD3F-EEDB-4627-8495-FAF9C3BCF8DF}"/>
                  </a:ext>
                </a:extLst>
              </p:cNvPr>
              <p:cNvSpPr>
                <a:spLocks/>
              </p:cNvSpPr>
              <p:nvPr/>
            </p:nvSpPr>
            <p:spPr bwMode="auto">
              <a:xfrm>
                <a:off x="5714557"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83E0ABC6-0BC2-4B37-A797-0786A52330CA}"/>
                  </a:ext>
                </a:extLst>
              </p:cNvPr>
              <p:cNvSpPr>
                <a:spLocks/>
              </p:cNvSpPr>
              <p:nvPr/>
            </p:nvSpPr>
            <p:spPr bwMode="auto">
              <a:xfrm>
                <a:off x="5475005"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2" name="Freeform 31">
                <a:extLst>
                  <a:ext uri="{FF2B5EF4-FFF2-40B4-BE49-F238E27FC236}">
                    <a16:creationId xmlns:a16="http://schemas.microsoft.com/office/drawing/2014/main" id="{AB2A061F-39D9-4E54-95C5-74631E8E1945}"/>
                  </a:ext>
                </a:extLst>
              </p:cNvPr>
              <p:cNvSpPr>
                <a:spLocks/>
              </p:cNvSpPr>
              <p:nvPr/>
            </p:nvSpPr>
            <p:spPr bwMode="auto">
              <a:xfrm>
                <a:off x="5829010"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3" name="Freeform 33">
                <a:extLst>
                  <a:ext uri="{FF2B5EF4-FFF2-40B4-BE49-F238E27FC236}">
                    <a16:creationId xmlns:a16="http://schemas.microsoft.com/office/drawing/2014/main" id="{FADA1A70-3B75-4C1C-A024-3B9BB5E24043}"/>
                  </a:ext>
                </a:extLst>
              </p:cNvPr>
              <p:cNvSpPr>
                <a:spLocks/>
              </p:cNvSpPr>
              <p:nvPr/>
            </p:nvSpPr>
            <p:spPr bwMode="auto">
              <a:xfrm>
                <a:off x="560010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4" name="Freeform 35">
                <a:extLst>
                  <a:ext uri="{FF2B5EF4-FFF2-40B4-BE49-F238E27FC236}">
                    <a16:creationId xmlns:a16="http://schemas.microsoft.com/office/drawing/2014/main" id="{8820CD97-469A-4F86-B8D9-780993FBE41E}"/>
                  </a:ext>
                </a:extLst>
              </p:cNvPr>
              <p:cNvSpPr>
                <a:spLocks/>
              </p:cNvSpPr>
              <p:nvPr/>
            </p:nvSpPr>
            <p:spPr bwMode="auto">
              <a:xfrm>
                <a:off x="5360552"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5" name="Freeform 36">
                <a:extLst>
                  <a:ext uri="{FF2B5EF4-FFF2-40B4-BE49-F238E27FC236}">
                    <a16:creationId xmlns:a16="http://schemas.microsoft.com/office/drawing/2014/main" id="{1485BF40-E62B-418B-B6A1-1C017DA3BD78}"/>
                  </a:ext>
                </a:extLst>
              </p:cNvPr>
              <p:cNvSpPr>
                <a:spLocks/>
              </p:cNvSpPr>
              <p:nvPr/>
            </p:nvSpPr>
            <p:spPr bwMode="auto">
              <a:xfrm>
                <a:off x="5714557"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9C241050-6F40-4C89-8688-444437C0B333}"/>
                </a:ext>
              </a:extLst>
            </p:cNvPr>
            <p:cNvGrpSpPr/>
            <p:nvPr/>
          </p:nvGrpSpPr>
          <p:grpSpPr>
            <a:xfrm>
              <a:off x="6715980" y="2860661"/>
              <a:ext cx="585574" cy="822465"/>
              <a:chOff x="6415281" y="2860661"/>
              <a:chExt cx="585574" cy="822465"/>
            </a:xfrm>
          </p:grpSpPr>
          <p:sp>
            <p:nvSpPr>
              <p:cNvPr id="245" name="Freeform 22">
                <a:extLst>
                  <a:ext uri="{FF2B5EF4-FFF2-40B4-BE49-F238E27FC236}">
                    <a16:creationId xmlns:a16="http://schemas.microsoft.com/office/drawing/2014/main" id="{9DABD940-CD3F-4B67-B302-888E6311D628}"/>
                  </a:ext>
                </a:extLst>
              </p:cNvPr>
              <p:cNvSpPr>
                <a:spLocks/>
              </p:cNvSpPr>
              <p:nvPr/>
            </p:nvSpPr>
            <p:spPr bwMode="auto">
              <a:xfrm>
                <a:off x="6769288"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Freeform 24">
                <a:extLst>
                  <a:ext uri="{FF2B5EF4-FFF2-40B4-BE49-F238E27FC236}">
                    <a16:creationId xmlns:a16="http://schemas.microsoft.com/office/drawing/2014/main" id="{B039278D-963C-4A6A-A748-D99096095932}"/>
                  </a:ext>
                </a:extLst>
              </p:cNvPr>
              <p:cNvSpPr>
                <a:spLocks/>
              </p:cNvSpPr>
              <p:nvPr/>
            </p:nvSpPr>
            <p:spPr bwMode="auto">
              <a:xfrm>
                <a:off x="6529734"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25">
                <a:extLst>
                  <a:ext uri="{FF2B5EF4-FFF2-40B4-BE49-F238E27FC236}">
                    <a16:creationId xmlns:a16="http://schemas.microsoft.com/office/drawing/2014/main" id="{6FCA5B08-135F-41DD-9157-B7140A5DBCAD}"/>
                  </a:ext>
                </a:extLst>
              </p:cNvPr>
              <p:cNvSpPr>
                <a:spLocks/>
              </p:cNvSpPr>
              <p:nvPr/>
            </p:nvSpPr>
            <p:spPr bwMode="auto">
              <a:xfrm>
                <a:off x="6883741" y="2860661"/>
                <a:ext cx="117114" cy="19164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27">
                <a:extLst>
                  <a:ext uri="{FF2B5EF4-FFF2-40B4-BE49-F238E27FC236}">
                    <a16:creationId xmlns:a16="http://schemas.microsoft.com/office/drawing/2014/main" id="{46EF51D2-1E3B-4A7F-9F64-CE85B9075D1C}"/>
                  </a:ext>
                </a:extLst>
              </p:cNvPr>
              <p:cNvSpPr>
                <a:spLocks/>
              </p:cNvSpPr>
              <p:nvPr/>
            </p:nvSpPr>
            <p:spPr bwMode="auto">
              <a:xfrm>
                <a:off x="6415281"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Freeform 28">
                <a:extLst>
                  <a:ext uri="{FF2B5EF4-FFF2-40B4-BE49-F238E27FC236}">
                    <a16:creationId xmlns:a16="http://schemas.microsoft.com/office/drawing/2014/main" id="{56E456BF-0519-4DDB-82D4-53FDB7EF7088}"/>
                  </a:ext>
                </a:extLst>
              </p:cNvPr>
              <p:cNvSpPr>
                <a:spLocks/>
              </p:cNvSpPr>
              <p:nvPr/>
            </p:nvSpPr>
            <p:spPr bwMode="auto">
              <a:xfrm>
                <a:off x="6769288"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Freeform 30">
                <a:extLst>
                  <a:ext uri="{FF2B5EF4-FFF2-40B4-BE49-F238E27FC236}">
                    <a16:creationId xmlns:a16="http://schemas.microsoft.com/office/drawing/2014/main" id="{9A8B71AA-B2A2-48F9-B006-806B3BF4DF51}"/>
                  </a:ext>
                </a:extLst>
              </p:cNvPr>
              <p:cNvSpPr>
                <a:spLocks/>
              </p:cNvSpPr>
              <p:nvPr/>
            </p:nvSpPr>
            <p:spPr bwMode="auto">
              <a:xfrm>
                <a:off x="6529734"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Freeform 31">
                <a:extLst>
                  <a:ext uri="{FF2B5EF4-FFF2-40B4-BE49-F238E27FC236}">
                    <a16:creationId xmlns:a16="http://schemas.microsoft.com/office/drawing/2014/main" id="{9EB219EB-573C-4807-BA71-7791AB10ECA5}"/>
                  </a:ext>
                </a:extLst>
              </p:cNvPr>
              <p:cNvSpPr>
                <a:spLocks/>
              </p:cNvSpPr>
              <p:nvPr/>
            </p:nvSpPr>
            <p:spPr bwMode="auto">
              <a:xfrm>
                <a:off x="6883741"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Freeform 33">
                <a:extLst>
                  <a:ext uri="{FF2B5EF4-FFF2-40B4-BE49-F238E27FC236}">
                    <a16:creationId xmlns:a16="http://schemas.microsoft.com/office/drawing/2014/main" id="{3500391A-E8BD-4275-B1E3-D9DB446CA057}"/>
                  </a:ext>
                </a:extLst>
              </p:cNvPr>
              <p:cNvSpPr>
                <a:spLocks/>
              </p:cNvSpPr>
              <p:nvPr/>
            </p:nvSpPr>
            <p:spPr bwMode="auto">
              <a:xfrm>
                <a:off x="665483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Freeform 34">
                <a:extLst>
                  <a:ext uri="{FF2B5EF4-FFF2-40B4-BE49-F238E27FC236}">
                    <a16:creationId xmlns:a16="http://schemas.microsoft.com/office/drawing/2014/main" id="{153BEEA0-2F5C-4A2C-9885-1FE942D4EF90}"/>
                  </a:ext>
                </a:extLst>
              </p:cNvPr>
              <p:cNvSpPr>
                <a:spLocks/>
              </p:cNvSpPr>
              <p:nvPr/>
            </p:nvSpPr>
            <p:spPr bwMode="auto">
              <a:xfrm>
                <a:off x="7000855"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Freeform 35">
                <a:extLst>
                  <a:ext uri="{FF2B5EF4-FFF2-40B4-BE49-F238E27FC236}">
                    <a16:creationId xmlns:a16="http://schemas.microsoft.com/office/drawing/2014/main" id="{AD71E747-B790-48E4-A2EC-3455797D47E7}"/>
                  </a:ext>
                </a:extLst>
              </p:cNvPr>
              <p:cNvSpPr>
                <a:spLocks/>
              </p:cNvSpPr>
              <p:nvPr/>
            </p:nvSpPr>
            <p:spPr bwMode="auto">
              <a:xfrm>
                <a:off x="6415281"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Freeform 36">
                <a:extLst>
                  <a:ext uri="{FF2B5EF4-FFF2-40B4-BE49-F238E27FC236}">
                    <a16:creationId xmlns:a16="http://schemas.microsoft.com/office/drawing/2014/main" id="{8C1EE8F1-2E79-4135-A7A3-F20781E6062D}"/>
                  </a:ext>
                </a:extLst>
              </p:cNvPr>
              <p:cNvSpPr>
                <a:spLocks/>
              </p:cNvSpPr>
              <p:nvPr/>
            </p:nvSpPr>
            <p:spPr bwMode="auto">
              <a:xfrm>
                <a:off x="6769288"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44" name="Freeform 271">
              <a:extLst>
                <a:ext uri="{FF2B5EF4-FFF2-40B4-BE49-F238E27FC236}">
                  <a16:creationId xmlns:a16="http://schemas.microsoft.com/office/drawing/2014/main" id="{E3EDC11F-3E21-4D7A-9F61-5505A9295217}"/>
                </a:ext>
              </a:extLst>
            </p:cNvPr>
            <p:cNvSpPr>
              <a:spLocks noChangeAspect="1"/>
            </p:cNvSpPr>
            <p:nvPr/>
          </p:nvSpPr>
          <p:spPr bwMode="black">
            <a:xfrm>
              <a:off x="5924938" y="2860661"/>
              <a:ext cx="724328" cy="822465"/>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703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500"/>
                                        <p:tgtEl>
                                          <p:spTgt spid="1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500"/>
                                        <p:tgtEl>
                                          <p:spTgt spid="12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50"/>
                                        </p:tgtEl>
                                        <p:attrNameLst>
                                          <p:attrName>style.opacity</p:attrName>
                                        </p:attrNameLst>
                                      </p:cBhvr>
                                      <p:to>
                                        <p:strVal val="0.1"/>
                                      </p:to>
                                    </p:set>
                                    <p:animEffect filter="image" prLst="opacity: 0.1">
                                      <p:cBhvr rctx="IE">
                                        <p:cTn id="39" dur="indefinite"/>
                                        <p:tgtEl>
                                          <p:spTgt spid="150"/>
                                        </p:tgtEl>
                                      </p:cBhvr>
                                    </p:animEffect>
                                  </p:childTnLst>
                                </p:cTn>
                              </p:par>
                              <p:par>
                                <p:cTn id="40" presetID="9" presetClass="emph" presetSubtype="0" nodeType="withEffect">
                                  <p:stCondLst>
                                    <p:cond delay="0"/>
                                  </p:stCondLst>
                                  <p:childTnLst>
                                    <p:set>
                                      <p:cBhvr>
                                        <p:cTn id="41" dur="indefinite"/>
                                        <p:tgtEl>
                                          <p:spTgt spid="155"/>
                                        </p:tgtEl>
                                        <p:attrNameLst>
                                          <p:attrName>style.opacity</p:attrName>
                                        </p:attrNameLst>
                                      </p:cBhvr>
                                      <p:to>
                                        <p:strVal val="0.1"/>
                                      </p:to>
                                    </p:set>
                                    <p:animEffect filter="image" prLst="opacity: 0.1">
                                      <p:cBhvr rctx="IE">
                                        <p:cTn id="42" dur="indefinite"/>
                                        <p:tgtEl>
                                          <p:spTgt spid="155"/>
                                        </p:tgtEl>
                                      </p:cBhvr>
                                    </p:animEffect>
                                  </p:childTnLst>
                                </p:cTn>
                              </p:par>
                              <p:par>
                                <p:cTn id="43" presetID="9" presetClass="emph" presetSubtype="0" grpId="1" nodeType="withEffect">
                                  <p:stCondLst>
                                    <p:cond delay="0"/>
                                  </p:stCondLst>
                                  <p:childTnLst>
                                    <p:set>
                                      <p:cBhvr>
                                        <p:cTn id="44" dur="indefinite"/>
                                        <p:tgtEl>
                                          <p:spTgt spid="160"/>
                                        </p:tgtEl>
                                        <p:attrNameLst>
                                          <p:attrName>style.opacity</p:attrName>
                                        </p:attrNameLst>
                                      </p:cBhvr>
                                      <p:to>
                                        <p:strVal val="0.1"/>
                                      </p:to>
                                    </p:set>
                                    <p:animEffect filter="image" prLst="opacity: 0.1">
                                      <p:cBhvr rctx="IE">
                                        <p:cTn id="45" dur="indefinite"/>
                                        <p:tgtEl>
                                          <p:spTgt spid="160"/>
                                        </p:tgtEl>
                                      </p:cBhvr>
                                    </p:animEffect>
                                  </p:childTnLst>
                                </p:cTn>
                              </p:par>
                              <p:par>
                                <p:cTn id="46" presetID="9" presetClass="emph" presetSubtype="0" grpId="1" nodeType="withEffect">
                                  <p:stCondLst>
                                    <p:cond delay="0"/>
                                  </p:stCondLst>
                                  <p:childTnLst>
                                    <p:set>
                                      <p:cBhvr>
                                        <p:cTn id="47" dur="indefinite"/>
                                        <p:tgtEl>
                                          <p:spTgt spid="165"/>
                                        </p:tgtEl>
                                        <p:attrNameLst>
                                          <p:attrName>style.opacity</p:attrName>
                                        </p:attrNameLst>
                                      </p:cBhvr>
                                      <p:to>
                                        <p:strVal val="0.1"/>
                                      </p:to>
                                    </p:set>
                                    <p:animEffect filter="image" prLst="opacity: 0.1">
                                      <p:cBhvr rctx="IE">
                                        <p:cTn id="48" dur="indefinite"/>
                                        <p:tgtEl>
                                          <p:spTgt spid="165"/>
                                        </p:tgtEl>
                                      </p:cBhvr>
                                    </p:animEffect>
                                  </p:childTnLst>
                                </p:cTn>
                              </p:par>
                              <p:par>
                                <p:cTn id="49" presetID="9" presetClass="emph" presetSubtype="0" grpId="1" nodeType="withEffect">
                                  <p:stCondLst>
                                    <p:cond delay="0"/>
                                  </p:stCondLst>
                                  <p:childTnLst>
                                    <p:set>
                                      <p:cBhvr>
                                        <p:cTn id="50" dur="indefinite"/>
                                        <p:tgtEl>
                                          <p:spTgt spid="8">
                                            <p:txEl>
                                              <p:pRg st="0" end="0"/>
                                            </p:txEl>
                                          </p:spTgt>
                                        </p:tgtEl>
                                        <p:attrNameLst>
                                          <p:attrName>style.opacity</p:attrName>
                                        </p:attrNameLst>
                                      </p:cBhvr>
                                      <p:to>
                                        <p:strVal val="0.1"/>
                                      </p:to>
                                    </p:set>
                                    <p:animEffect filter="image" prLst="opacity: 0.1">
                                      <p:cBhvr rctx="IE">
                                        <p:cTn id="51" dur="indefinite"/>
                                        <p:tgtEl>
                                          <p:spTgt spid="8">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14"/>
                                        </p:tgtEl>
                                        <p:attrNameLst>
                                          <p:attrName>style.opacity</p:attrName>
                                        </p:attrNameLst>
                                      </p:cBhvr>
                                      <p:to>
                                        <p:strVal val="0.1"/>
                                      </p:to>
                                    </p:set>
                                    <p:animEffect filter="image" prLst="opacity: 0.1">
                                      <p:cBhvr rctx="IE">
                                        <p:cTn id="57" dur="indefinite"/>
                                        <p:tgtEl>
                                          <p:spTgt spid="14"/>
                                        </p:tgtEl>
                                      </p:cBhvr>
                                    </p:animEffect>
                                  </p:childTnLst>
                                </p:cTn>
                              </p:par>
                              <p:par>
                                <p:cTn id="58" presetID="9" presetClass="emph" presetSubtype="0" grpId="1" nodeType="withEffect">
                                  <p:stCondLst>
                                    <p:cond delay="0"/>
                                  </p:stCondLst>
                                  <p:childTnLst>
                                    <p:set>
                                      <p:cBhvr>
                                        <p:cTn id="59" dur="indefinite"/>
                                        <p:tgtEl>
                                          <p:spTgt spid="18"/>
                                        </p:tgtEl>
                                        <p:attrNameLst>
                                          <p:attrName>style.opacity</p:attrName>
                                        </p:attrNameLst>
                                      </p:cBhvr>
                                      <p:to>
                                        <p:strVal val="0.1"/>
                                      </p:to>
                                    </p:set>
                                    <p:animEffect filter="image" prLst="opacity: 0.1">
                                      <p:cBhvr rctx="IE">
                                        <p:cTn id="60" dur="indefinite"/>
                                        <p:tgtEl>
                                          <p:spTgt spid="18"/>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21"/>
                                        </p:tgtEl>
                                        <p:attrNameLst>
                                          <p:attrName>style.opacity</p:attrName>
                                        </p:attrNameLst>
                                      </p:cBhvr>
                                      <p:to>
                                        <p:strVal val="0.1"/>
                                      </p:to>
                                    </p:set>
                                    <p:animEffect filter="image" prLst="opacity: 0.1">
                                      <p:cBhvr rctx="IE">
                                        <p:cTn id="66" dur="indefinite"/>
                                        <p:tgtEl>
                                          <p:spTgt spid="1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animEffect transition="in" filter="fade">
                                      <p:cBhvr>
                                        <p:cTn id="69" dur="500"/>
                                        <p:tgtEl>
                                          <p:spTgt spid="151"/>
                                        </p:tgtEl>
                                      </p:cBhvr>
                                    </p:animEffect>
                                  </p:childTnLst>
                                </p:cTn>
                              </p:par>
                              <p:par>
                                <p:cTn id="70" presetID="10" presetClass="entr" presetSubtype="0" fill="hold" nodeType="with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1"/>
                                        </p:tgtEl>
                                        <p:attrNameLst>
                                          <p:attrName>style.visibility</p:attrName>
                                        </p:attrNameLst>
                                      </p:cBhvr>
                                      <p:to>
                                        <p:strVal val="visible"/>
                                      </p:to>
                                    </p:set>
                                    <p:animEffect transition="in" filter="fade">
                                      <p:cBhvr>
                                        <p:cTn id="75" dur="500"/>
                                        <p:tgtEl>
                                          <p:spTgt spid="16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6"/>
                                        </p:tgtEl>
                                        <p:attrNameLst>
                                          <p:attrName>style.visibility</p:attrName>
                                        </p:attrNameLst>
                                      </p:cBhvr>
                                      <p:to>
                                        <p:strVal val="visible"/>
                                      </p:to>
                                    </p:set>
                                    <p:animEffect transition="in" filter="fade">
                                      <p:cBhvr>
                                        <p:cTn id="78" dur="500"/>
                                        <p:tgtEl>
                                          <p:spTgt spid="16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
                                            <p:txEl>
                                              <p:pRg st="0" end="0"/>
                                            </p:txEl>
                                          </p:spTgt>
                                        </p:tgtEl>
                                        <p:attrNameLst>
                                          <p:attrName>style.visibility</p:attrName>
                                        </p:attrNameLst>
                                      </p:cBhvr>
                                      <p:to>
                                        <p:strVal val="visible"/>
                                      </p:to>
                                    </p:set>
                                    <p:animEffect transition="in" filter="fade">
                                      <p:cBhvr>
                                        <p:cTn id="81" dur="500"/>
                                        <p:tgtEl>
                                          <p:spTgt spid="9">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500"/>
                                        <p:tgtEl>
                                          <p:spTgt spid="14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51"/>
                                        </p:tgtEl>
                                        <p:attrNameLst>
                                          <p:attrName>style.opacity</p:attrName>
                                        </p:attrNameLst>
                                      </p:cBhvr>
                                      <p:to>
                                        <p:strVal val="0.1"/>
                                      </p:to>
                                    </p:set>
                                    <p:animEffect filter="image" prLst="opacity: 0.1">
                                      <p:cBhvr rctx="IE">
                                        <p:cTn id="101" dur="indefinite"/>
                                        <p:tgtEl>
                                          <p:spTgt spid="151"/>
                                        </p:tgtEl>
                                      </p:cBhvr>
                                    </p:animEffect>
                                  </p:childTnLst>
                                </p:cTn>
                              </p:par>
                              <p:par>
                                <p:cTn id="102" presetID="9" presetClass="emph" presetSubtype="0" nodeType="withEffect">
                                  <p:stCondLst>
                                    <p:cond delay="0"/>
                                  </p:stCondLst>
                                  <p:childTnLst>
                                    <p:set>
                                      <p:cBhvr>
                                        <p:cTn id="103" dur="indefinite"/>
                                        <p:tgtEl>
                                          <p:spTgt spid="156"/>
                                        </p:tgtEl>
                                        <p:attrNameLst>
                                          <p:attrName>style.opacity</p:attrName>
                                        </p:attrNameLst>
                                      </p:cBhvr>
                                      <p:to>
                                        <p:strVal val="0.1"/>
                                      </p:to>
                                    </p:set>
                                    <p:animEffect filter="image" prLst="opacity: 0.1">
                                      <p:cBhvr rctx="IE">
                                        <p:cTn id="104" dur="indefinite"/>
                                        <p:tgtEl>
                                          <p:spTgt spid="156"/>
                                        </p:tgtEl>
                                      </p:cBhvr>
                                    </p:animEffect>
                                  </p:childTnLst>
                                </p:cTn>
                              </p:par>
                              <p:par>
                                <p:cTn id="105" presetID="9" presetClass="emph" presetSubtype="0" grpId="1" nodeType="withEffect">
                                  <p:stCondLst>
                                    <p:cond delay="0"/>
                                  </p:stCondLst>
                                  <p:childTnLst>
                                    <p:set>
                                      <p:cBhvr>
                                        <p:cTn id="106" dur="indefinite"/>
                                        <p:tgtEl>
                                          <p:spTgt spid="161"/>
                                        </p:tgtEl>
                                        <p:attrNameLst>
                                          <p:attrName>style.opacity</p:attrName>
                                        </p:attrNameLst>
                                      </p:cBhvr>
                                      <p:to>
                                        <p:strVal val="0.1"/>
                                      </p:to>
                                    </p:set>
                                    <p:animEffect filter="image" prLst="opacity: 0.1">
                                      <p:cBhvr rctx="IE">
                                        <p:cTn id="107" dur="indefinite"/>
                                        <p:tgtEl>
                                          <p:spTgt spid="161"/>
                                        </p:tgtEl>
                                      </p:cBhvr>
                                    </p:animEffect>
                                  </p:childTnLst>
                                </p:cTn>
                              </p:par>
                              <p:par>
                                <p:cTn id="108" presetID="9" presetClass="emph" presetSubtype="0" grpId="1" nodeType="withEffect">
                                  <p:stCondLst>
                                    <p:cond delay="0"/>
                                  </p:stCondLst>
                                  <p:childTnLst>
                                    <p:set>
                                      <p:cBhvr>
                                        <p:cTn id="109" dur="indefinite"/>
                                        <p:tgtEl>
                                          <p:spTgt spid="166"/>
                                        </p:tgtEl>
                                        <p:attrNameLst>
                                          <p:attrName>style.opacity</p:attrName>
                                        </p:attrNameLst>
                                      </p:cBhvr>
                                      <p:to>
                                        <p:strVal val="0.1"/>
                                      </p:to>
                                    </p:set>
                                    <p:animEffect filter="image" prLst="opacity: 0.1">
                                      <p:cBhvr rctx="IE">
                                        <p:cTn id="110" dur="indefinite"/>
                                        <p:tgtEl>
                                          <p:spTgt spid="166"/>
                                        </p:tgtEl>
                                      </p:cBhvr>
                                    </p:animEffect>
                                  </p:childTnLst>
                                </p:cTn>
                              </p:par>
                              <p:par>
                                <p:cTn id="111" presetID="9" presetClass="emph" presetSubtype="0" grpId="1" nodeType="withEffect">
                                  <p:stCondLst>
                                    <p:cond delay="0"/>
                                  </p:stCondLst>
                                  <p:childTnLst>
                                    <p:set>
                                      <p:cBhvr>
                                        <p:cTn id="112" dur="indefinite"/>
                                        <p:tgtEl>
                                          <p:spTgt spid="9">
                                            <p:txEl>
                                              <p:pRg st="0" end="0"/>
                                            </p:txEl>
                                          </p:spTgt>
                                        </p:tgtEl>
                                        <p:attrNameLst>
                                          <p:attrName>style.opacity</p:attrName>
                                        </p:attrNameLst>
                                      </p:cBhvr>
                                      <p:to>
                                        <p:strVal val="0.1"/>
                                      </p:to>
                                    </p:set>
                                    <p:animEffect filter="image" prLst="opacity: 0.1">
                                      <p:cBhvr rctx="IE">
                                        <p:cTn id="113" dur="indefinite"/>
                                        <p:tgtEl>
                                          <p:spTgt spid="9">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15"/>
                                        </p:tgtEl>
                                        <p:attrNameLst>
                                          <p:attrName>style.opacity</p:attrName>
                                        </p:attrNameLst>
                                      </p:cBhvr>
                                      <p:to>
                                        <p:strVal val="0.1"/>
                                      </p:to>
                                    </p:set>
                                    <p:animEffect filter="image" prLst="opacity: 0.1">
                                      <p:cBhvr rctx="IE">
                                        <p:cTn id="119" dur="indefinite"/>
                                        <p:tgtEl>
                                          <p:spTgt spid="15"/>
                                        </p:tgtEl>
                                      </p:cBhvr>
                                    </p:animEffect>
                                  </p:childTnLst>
                                </p:cTn>
                              </p:par>
                              <p:par>
                                <p:cTn id="120" presetID="9" presetClass="emph" presetSubtype="0" grpId="1" nodeType="withEffect">
                                  <p:stCondLst>
                                    <p:cond delay="0"/>
                                  </p:stCondLst>
                                  <p:childTnLst>
                                    <p:set>
                                      <p:cBhvr>
                                        <p:cTn id="121" dur="indefinite"/>
                                        <p:tgtEl>
                                          <p:spTgt spid="19"/>
                                        </p:tgtEl>
                                        <p:attrNameLst>
                                          <p:attrName>style.opacity</p:attrName>
                                        </p:attrNameLst>
                                      </p:cBhvr>
                                      <p:to>
                                        <p:strVal val="0.1"/>
                                      </p:to>
                                    </p:set>
                                    <p:animEffect filter="image" prLst="opacity: 0.1">
                                      <p:cBhvr rctx="IE">
                                        <p:cTn id="122" dur="indefinite"/>
                                        <p:tgtEl>
                                          <p:spTgt spid="19"/>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42"/>
                                        </p:tgtEl>
                                        <p:attrNameLst>
                                          <p:attrName>style.opacity</p:attrName>
                                        </p:attrNameLst>
                                      </p:cBhvr>
                                      <p:to>
                                        <p:strVal val="0.1"/>
                                      </p:to>
                                    </p:set>
                                    <p:animEffect filter="image" prLst="opacity: 0.1">
                                      <p:cBhvr rctx="IE">
                                        <p:cTn id="128" dur="indefinite"/>
                                        <p:tgtEl>
                                          <p:spTgt spid="14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2"/>
                                        </p:tgtEl>
                                        <p:attrNameLst>
                                          <p:attrName>style.visibility</p:attrName>
                                        </p:attrNameLst>
                                      </p:cBhvr>
                                      <p:to>
                                        <p:strVal val="visible"/>
                                      </p:to>
                                    </p:set>
                                    <p:animEffect transition="in" filter="fade">
                                      <p:cBhvr>
                                        <p:cTn id="131" dur="500"/>
                                        <p:tgtEl>
                                          <p:spTgt spid="152"/>
                                        </p:tgtEl>
                                      </p:cBhvr>
                                    </p:animEffect>
                                  </p:childTnLst>
                                </p:cTn>
                              </p:par>
                              <p:par>
                                <p:cTn id="132" presetID="10" presetClass="entr" presetSubtype="0" fill="hold" nodeType="withEffect">
                                  <p:stCondLst>
                                    <p:cond delay="0"/>
                                  </p:stCondLst>
                                  <p:childTnLst>
                                    <p:set>
                                      <p:cBhvr>
                                        <p:cTn id="133" dur="1" fill="hold">
                                          <p:stCondLst>
                                            <p:cond delay="0"/>
                                          </p:stCondLst>
                                        </p:cTn>
                                        <p:tgtEl>
                                          <p:spTgt spid="157"/>
                                        </p:tgtEl>
                                        <p:attrNameLst>
                                          <p:attrName>style.visibility</p:attrName>
                                        </p:attrNameLst>
                                      </p:cBhvr>
                                      <p:to>
                                        <p:strVal val="visible"/>
                                      </p:to>
                                    </p:set>
                                    <p:animEffect transition="in" filter="fade">
                                      <p:cBhvr>
                                        <p:cTn id="134" dur="500"/>
                                        <p:tgtEl>
                                          <p:spTgt spid="15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62"/>
                                        </p:tgtEl>
                                        <p:attrNameLst>
                                          <p:attrName>style.visibility</p:attrName>
                                        </p:attrNameLst>
                                      </p:cBhvr>
                                      <p:to>
                                        <p:strVal val="visible"/>
                                      </p:to>
                                    </p:set>
                                    <p:animEffect transition="in" filter="fade">
                                      <p:cBhvr>
                                        <p:cTn id="137" dur="500"/>
                                        <p:tgtEl>
                                          <p:spTgt spid="16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67"/>
                                        </p:tgtEl>
                                        <p:attrNameLst>
                                          <p:attrName>style.visibility</p:attrName>
                                        </p:attrNameLst>
                                      </p:cBhvr>
                                      <p:to>
                                        <p:strVal val="visible"/>
                                      </p:to>
                                    </p:set>
                                    <p:animEffect transition="in" filter="fade">
                                      <p:cBhvr>
                                        <p:cTn id="140" dur="500"/>
                                        <p:tgtEl>
                                          <p:spTgt spid="16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
                                            <p:txEl>
                                              <p:pRg st="0" end="0"/>
                                            </p:txEl>
                                          </p:spTgt>
                                        </p:tgtEl>
                                        <p:attrNameLst>
                                          <p:attrName>style.visibility</p:attrName>
                                        </p:attrNameLst>
                                      </p:cBhvr>
                                      <p:to>
                                        <p:strVal val="visible"/>
                                      </p:to>
                                    </p:set>
                                    <p:animEffect transition="in" filter="fade">
                                      <p:cBhvr>
                                        <p:cTn id="143" dur="500"/>
                                        <p:tgtEl>
                                          <p:spTgt spid="10">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0"/>
                                        </p:tgtEl>
                                        <p:attrNameLst>
                                          <p:attrName>style.visibility</p:attrName>
                                        </p:attrNameLst>
                                      </p:cBhvr>
                                      <p:to>
                                        <p:strVal val="visible"/>
                                      </p:to>
                                    </p:set>
                                    <p:animEffect transition="in" filter="fade">
                                      <p:cBhvr>
                                        <p:cTn id="149" dur="500"/>
                                        <p:tgtEl>
                                          <p:spTgt spid="2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205"/>
                                        </p:tgtEl>
                                        <p:attrNameLst>
                                          <p:attrName>style.visibility</p:attrName>
                                        </p:attrNameLst>
                                      </p:cBhvr>
                                      <p:to>
                                        <p:strVal val="visible"/>
                                      </p:to>
                                    </p:set>
                                    <p:animEffect transition="in" filter="fade">
                                      <p:cBhvr>
                                        <p:cTn id="158" dur="500"/>
                                        <p:tgtEl>
                                          <p:spTgt spid="205"/>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52"/>
                                        </p:tgtEl>
                                        <p:attrNameLst>
                                          <p:attrName>style.opacity</p:attrName>
                                        </p:attrNameLst>
                                      </p:cBhvr>
                                      <p:to>
                                        <p:strVal val="0.1"/>
                                      </p:to>
                                    </p:set>
                                    <p:animEffect filter="image" prLst="opacity: 0.1">
                                      <p:cBhvr rctx="IE">
                                        <p:cTn id="163" dur="indefinite"/>
                                        <p:tgtEl>
                                          <p:spTgt spid="152"/>
                                        </p:tgtEl>
                                      </p:cBhvr>
                                    </p:animEffect>
                                  </p:childTnLst>
                                </p:cTn>
                              </p:par>
                              <p:par>
                                <p:cTn id="164" presetID="9" presetClass="emph" presetSubtype="0" nodeType="withEffect">
                                  <p:stCondLst>
                                    <p:cond delay="0"/>
                                  </p:stCondLst>
                                  <p:childTnLst>
                                    <p:set>
                                      <p:cBhvr>
                                        <p:cTn id="165" dur="indefinite"/>
                                        <p:tgtEl>
                                          <p:spTgt spid="157"/>
                                        </p:tgtEl>
                                        <p:attrNameLst>
                                          <p:attrName>style.opacity</p:attrName>
                                        </p:attrNameLst>
                                      </p:cBhvr>
                                      <p:to>
                                        <p:strVal val="0.1"/>
                                      </p:to>
                                    </p:set>
                                    <p:animEffect filter="image" prLst="opacity: 0.1">
                                      <p:cBhvr rctx="IE">
                                        <p:cTn id="166" dur="indefinite"/>
                                        <p:tgtEl>
                                          <p:spTgt spid="157"/>
                                        </p:tgtEl>
                                      </p:cBhvr>
                                    </p:animEffect>
                                  </p:childTnLst>
                                </p:cTn>
                              </p:par>
                              <p:par>
                                <p:cTn id="167" presetID="9" presetClass="emph" presetSubtype="0" grpId="1" nodeType="withEffect">
                                  <p:stCondLst>
                                    <p:cond delay="0"/>
                                  </p:stCondLst>
                                  <p:childTnLst>
                                    <p:set>
                                      <p:cBhvr>
                                        <p:cTn id="168" dur="indefinite"/>
                                        <p:tgtEl>
                                          <p:spTgt spid="162"/>
                                        </p:tgtEl>
                                        <p:attrNameLst>
                                          <p:attrName>style.opacity</p:attrName>
                                        </p:attrNameLst>
                                      </p:cBhvr>
                                      <p:to>
                                        <p:strVal val="0.1"/>
                                      </p:to>
                                    </p:set>
                                    <p:animEffect filter="image" prLst="opacity: 0.1">
                                      <p:cBhvr rctx="IE">
                                        <p:cTn id="169" dur="indefinite"/>
                                        <p:tgtEl>
                                          <p:spTgt spid="162"/>
                                        </p:tgtEl>
                                      </p:cBhvr>
                                    </p:animEffect>
                                  </p:childTnLst>
                                </p:cTn>
                              </p:par>
                              <p:par>
                                <p:cTn id="170" presetID="9" presetClass="emph" presetSubtype="0" grpId="1" nodeType="withEffect">
                                  <p:stCondLst>
                                    <p:cond delay="0"/>
                                  </p:stCondLst>
                                  <p:childTnLst>
                                    <p:set>
                                      <p:cBhvr>
                                        <p:cTn id="171" dur="indefinite"/>
                                        <p:tgtEl>
                                          <p:spTgt spid="167"/>
                                        </p:tgtEl>
                                        <p:attrNameLst>
                                          <p:attrName>style.opacity</p:attrName>
                                        </p:attrNameLst>
                                      </p:cBhvr>
                                      <p:to>
                                        <p:strVal val="0.1"/>
                                      </p:to>
                                    </p:set>
                                    <p:animEffect filter="image" prLst="opacity: 0.1">
                                      <p:cBhvr rctx="IE">
                                        <p:cTn id="172" dur="indefinite"/>
                                        <p:tgtEl>
                                          <p:spTgt spid="167"/>
                                        </p:tgtEl>
                                      </p:cBhvr>
                                    </p:animEffect>
                                  </p:childTnLst>
                                </p:cTn>
                              </p:par>
                              <p:par>
                                <p:cTn id="173" presetID="9" presetClass="emph" presetSubtype="0" grpId="1" nodeType="withEffect">
                                  <p:stCondLst>
                                    <p:cond delay="0"/>
                                  </p:stCondLst>
                                  <p:childTnLst>
                                    <p:set>
                                      <p:cBhvr>
                                        <p:cTn id="174" dur="indefinite"/>
                                        <p:tgtEl>
                                          <p:spTgt spid="10">
                                            <p:txEl>
                                              <p:pRg st="0" end="0"/>
                                            </p:txEl>
                                          </p:spTgt>
                                        </p:tgtEl>
                                        <p:attrNameLst>
                                          <p:attrName>style.opacity</p:attrName>
                                        </p:attrNameLst>
                                      </p:cBhvr>
                                      <p:to>
                                        <p:strVal val="0.1"/>
                                      </p:to>
                                    </p:set>
                                    <p:animEffect filter="image" prLst="opacity: 0.1">
                                      <p:cBhvr rctx="IE">
                                        <p:cTn id="175" dur="indefinite"/>
                                        <p:tgtEl>
                                          <p:spTgt spid="10">
                                            <p:txEl>
                                              <p:pRg st="0" end="0"/>
                                            </p:txEl>
                                          </p:spTgt>
                                        </p:tgtEl>
                                      </p:cBhvr>
                                    </p:animEffect>
                                  </p:childTnLst>
                                </p:cTn>
                              </p:par>
                              <p:par>
                                <p:cTn id="176" presetID="9" presetClass="emph" presetSubtype="0" grpId="1" nodeType="withEffect">
                                  <p:stCondLst>
                                    <p:cond delay="0"/>
                                  </p:stCondLst>
                                  <p:childTnLst>
                                    <p:set>
                                      <p:cBhvr>
                                        <p:cTn id="177" dur="indefinite"/>
                                        <p:tgtEl>
                                          <p:spTgt spid="6">
                                            <p:txEl>
                                              <p:pRg st="0" end="0"/>
                                            </p:txEl>
                                          </p:spTgt>
                                        </p:tgtEl>
                                        <p:attrNameLst>
                                          <p:attrName>style.opacity</p:attrName>
                                        </p:attrNameLst>
                                      </p:cBhvr>
                                      <p:to>
                                        <p:strVal val="0.1"/>
                                      </p:to>
                                    </p:set>
                                    <p:animEffect filter="image" prLst="opacity: 0.1">
                                      <p:cBhvr rctx="IE">
                                        <p:cTn id="178" dur="indefinite"/>
                                        <p:tgtEl>
                                          <p:spTgt spid="6">
                                            <p:txEl>
                                              <p:pRg st="0" end="0"/>
                                            </p:txEl>
                                          </p:spTgt>
                                        </p:tgtEl>
                                      </p:cBhvr>
                                    </p:animEffect>
                                  </p:childTnLst>
                                </p:cTn>
                              </p:par>
                              <p:par>
                                <p:cTn id="179" presetID="9" presetClass="emph" presetSubtype="0" grpId="1" nodeType="withEffect">
                                  <p:stCondLst>
                                    <p:cond delay="0"/>
                                  </p:stCondLst>
                                  <p:childTnLst>
                                    <p:set>
                                      <p:cBhvr>
                                        <p:cTn id="180" dur="indefinite"/>
                                        <p:tgtEl>
                                          <p:spTgt spid="20"/>
                                        </p:tgtEl>
                                        <p:attrNameLst>
                                          <p:attrName>style.opacity</p:attrName>
                                        </p:attrNameLst>
                                      </p:cBhvr>
                                      <p:to>
                                        <p:strVal val="0.1"/>
                                      </p:to>
                                    </p:set>
                                    <p:animEffect filter="image" prLst="opacity: 0.1">
                                      <p:cBhvr rctx="IE">
                                        <p:cTn id="181" dur="indefinite"/>
                                        <p:tgtEl>
                                          <p:spTgt spid="20"/>
                                        </p:tgtEl>
                                      </p:cBhvr>
                                    </p:animEffect>
                                  </p:childTnLst>
                                </p:cTn>
                              </p:par>
                              <p:par>
                                <p:cTn id="182" presetID="9" presetClass="emph" presetSubtype="0" grpId="1" nodeType="withEffect">
                                  <p:stCondLst>
                                    <p:cond delay="0"/>
                                  </p:stCondLst>
                                  <p:childTnLst>
                                    <p:set>
                                      <p:cBhvr>
                                        <p:cTn id="183" dur="indefinite"/>
                                        <p:tgtEl>
                                          <p:spTgt spid="23"/>
                                        </p:tgtEl>
                                        <p:attrNameLst>
                                          <p:attrName>style.opacity</p:attrName>
                                        </p:attrNameLst>
                                      </p:cBhvr>
                                      <p:to>
                                        <p:strVal val="0.1"/>
                                      </p:to>
                                    </p:set>
                                    <p:animEffect filter="image" prLst="opacity: 0.1">
                                      <p:cBhvr rctx="IE">
                                        <p:cTn id="184" dur="indefinite"/>
                                        <p:tgtEl>
                                          <p:spTgt spid="23"/>
                                        </p:tgtEl>
                                      </p:cBhvr>
                                    </p:animEffect>
                                  </p:childTnLst>
                                </p:cTn>
                              </p:par>
                              <p:par>
                                <p:cTn id="185" presetID="9" presetClass="emph" presetSubtype="0" grpId="1" nodeType="withEffect">
                                  <p:stCondLst>
                                    <p:cond delay="0"/>
                                  </p:stCondLst>
                                  <p:childTnLst>
                                    <p:set>
                                      <p:cBhvr>
                                        <p:cTn id="186" dur="indefinite"/>
                                        <p:tgtEl>
                                          <p:spTgt spid="26">
                                            <p:txEl>
                                              <p:pRg st="0" end="0"/>
                                            </p:txEl>
                                          </p:spTgt>
                                        </p:tgtEl>
                                        <p:attrNameLst>
                                          <p:attrName>style.opacity</p:attrName>
                                        </p:attrNameLst>
                                      </p:cBhvr>
                                      <p:to>
                                        <p:strVal val="0.1"/>
                                      </p:to>
                                    </p:set>
                                    <p:animEffect filter="image" prLst="opacity: 0.1">
                                      <p:cBhvr rctx="IE">
                                        <p:cTn id="187" dur="indefinite"/>
                                        <p:tgtEl>
                                          <p:spTgt spid="26">
                                            <p:txEl>
                                              <p:pRg st="0" end="0"/>
                                            </p:txEl>
                                          </p:spTgt>
                                        </p:tgtEl>
                                      </p:cBhvr>
                                    </p:animEffect>
                                  </p:childTnLst>
                                </p:cTn>
                              </p:par>
                              <p:par>
                                <p:cTn id="188" presetID="9" presetClass="emph" presetSubtype="0" nodeType="withEffect">
                                  <p:stCondLst>
                                    <p:cond delay="0"/>
                                  </p:stCondLst>
                                  <p:childTnLst>
                                    <p:set>
                                      <p:cBhvr>
                                        <p:cTn id="189" dur="indefinite"/>
                                        <p:tgtEl>
                                          <p:spTgt spid="205"/>
                                        </p:tgtEl>
                                        <p:attrNameLst>
                                          <p:attrName>style.opacity</p:attrName>
                                        </p:attrNameLst>
                                      </p:cBhvr>
                                      <p:to>
                                        <p:strVal val="0.1"/>
                                      </p:to>
                                    </p:set>
                                    <p:animEffect filter="image" prLst="opacity: 0.1">
                                      <p:cBhvr rctx="IE">
                                        <p:cTn id="190" dur="indefinite"/>
                                        <p:tgtEl>
                                          <p:spTgt spid="205"/>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53"/>
                                        </p:tgtEl>
                                        <p:attrNameLst>
                                          <p:attrName>style.visibility</p:attrName>
                                        </p:attrNameLst>
                                      </p:cBhvr>
                                      <p:to>
                                        <p:strVal val="visible"/>
                                      </p:to>
                                    </p:set>
                                    <p:animEffect transition="in" filter="fade">
                                      <p:cBhvr>
                                        <p:cTn id="193" dur="500"/>
                                        <p:tgtEl>
                                          <p:spTgt spid="153"/>
                                        </p:tgtEl>
                                      </p:cBhvr>
                                    </p:animEffect>
                                  </p:childTnLst>
                                </p:cTn>
                              </p:par>
                              <p:par>
                                <p:cTn id="194" presetID="10" presetClass="entr" presetSubtype="0" fill="hold" nodeType="withEffect">
                                  <p:stCondLst>
                                    <p:cond delay="0"/>
                                  </p:stCondLst>
                                  <p:childTnLst>
                                    <p:set>
                                      <p:cBhvr>
                                        <p:cTn id="195" dur="1" fill="hold">
                                          <p:stCondLst>
                                            <p:cond delay="0"/>
                                          </p:stCondLst>
                                        </p:cTn>
                                        <p:tgtEl>
                                          <p:spTgt spid="158"/>
                                        </p:tgtEl>
                                        <p:attrNameLst>
                                          <p:attrName>style.visibility</p:attrName>
                                        </p:attrNameLst>
                                      </p:cBhvr>
                                      <p:to>
                                        <p:strVal val="visible"/>
                                      </p:to>
                                    </p:set>
                                    <p:animEffect transition="in" filter="fade">
                                      <p:cBhvr>
                                        <p:cTn id="196" dur="500"/>
                                        <p:tgtEl>
                                          <p:spTgt spid="15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63"/>
                                        </p:tgtEl>
                                        <p:attrNameLst>
                                          <p:attrName>style.visibility</p:attrName>
                                        </p:attrNameLst>
                                      </p:cBhvr>
                                      <p:to>
                                        <p:strVal val="visible"/>
                                      </p:to>
                                    </p:set>
                                    <p:animEffect transition="in" filter="fade">
                                      <p:cBhvr>
                                        <p:cTn id="199" dur="500"/>
                                        <p:tgtEl>
                                          <p:spTgt spid="16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68"/>
                                        </p:tgtEl>
                                        <p:attrNameLst>
                                          <p:attrName>style.visibility</p:attrName>
                                        </p:attrNameLst>
                                      </p:cBhvr>
                                      <p:to>
                                        <p:strVal val="visible"/>
                                      </p:to>
                                    </p:set>
                                    <p:animEffect transition="in" filter="fade">
                                      <p:cBhvr>
                                        <p:cTn id="202" dur="500"/>
                                        <p:tgtEl>
                                          <p:spTgt spid="16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1">
                                            <p:txEl>
                                              <p:pRg st="0" end="0"/>
                                            </p:txEl>
                                          </p:spTgt>
                                        </p:tgtEl>
                                        <p:attrNameLst>
                                          <p:attrName>style.visibility</p:attrName>
                                        </p:attrNameLst>
                                      </p:cBhvr>
                                      <p:to>
                                        <p:strVal val="visible"/>
                                      </p:to>
                                    </p:set>
                                    <p:animEffect transition="in" filter="fade">
                                      <p:cBhvr>
                                        <p:cTn id="205" dur="500"/>
                                        <p:tgtEl>
                                          <p:spTgt spid="11">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
                                            <p:txEl>
                                              <p:pRg st="0" end="0"/>
                                            </p:txEl>
                                          </p:spTgt>
                                        </p:tgtEl>
                                        <p:attrNameLst>
                                          <p:attrName>style.visibility</p:attrName>
                                        </p:attrNameLst>
                                      </p:cBhvr>
                                      <p:to>
                                        <p:strVal val="visible"/>
                                      </p:to>
                                    </p:set>
                                    <p:animEffect transition="in" filter="fade">
                                      <p:cBhvr>
                                        <p:cTn id="208" dur="500"/>
                                        <p:tgtEl>
                                          <p:spTgt spid="7">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1"/>
                                        </p:tgtEl>
                                        <p:attrNameLst>
                                          <p:attrName>style.visibility</p:attrName>
                                        </p:attrNameLst>
                                      </p:cBhvr>
                                      <p:to>
                                        <p:strVal val="visible"/>
                                      </p:to>
                                    </p:set>
                                    <p:animEffect transition="in" filter="fade">
                                      <p:cBhvr>
                                        <p:cTn id="214" dur="500"/>
                                        <p:tgtEl>
                                          <p:spTgt spid="2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7">
                                            <p:txEl>
                                              <p:pRg st="0" end="0"/>
                                            </p:txEl>
                                          </p:spTgt>
                                        </p:tgtEl>
                                        <p:attrNameLst>
                                          <p:attrName>style.visibility</p:attrName>
                                        </p:attrNameLst>
                                      </p:cBhvr>
                                      <p:to>
                                        <p:strVal val="visible"/>
                                      </p:to>
                                    </p:set>
                                    <p:animEffect transition="in" filter="fade">
                                      <p:cBhvr>
                                        <p:cTn id="217" dur="500"/>
                                        <p:tgtEl>
                                          <p:spTgt spid="27">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241"/>
                                        </p:tgtEl>
                                        <p:attrNameLst>
                                          <p:attrName>style.visibility</p:attrName>
                                        </p:attrNameLst>
                                      </p:cBhvr>
                                      <p:to>
                                        <p:strVal val="visible"/>
                                      </p:to>
                                    </p:set>
                                    <p:animEffect transition="in" filter="fade">
                                      <p:cBhvr>
                                        <p:cTn id="220" dur="500"/>
                                        <p:tgtEl>
                                          <p:spTgt spid="241"/>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53"/>
                                        </p:tgtEl>
                                        <p:attrNameLst>
                                          <p:attrName>style.opacity</p:attrName>
                                        </p:attrNameLst>
                                      </p:cBhvr>
                                      <p:to>
                                        <p:strVal val="0.1"/>
                                      </p:to>
                                    </p:set>
                                    <p:animEffect filter="image" prLst="opacity: 0.1">
                                      <p:cBhvr rctx="IE">
                                        <p:cTn id="225" dur="indefinite"/>
                                        <p:tgtEl>
                                          <p:spTgt spid="153"/>
                                        </p:tgtEl>
                                      </p:cBhvr>
                                    </p:animEffect>
                                  </p:childTnLst>
                                </p:cTn>
                              </p:par>
                              <p:par>
                                <p:cTn id="226" presetID="9" presetClass="emph" presetSubtype="0" nodeType="withEffect">
                                  <p:stCondLst>
                                    <p:cond delay="0"/>
                                  </p:stCondLst>
                                  <p:childTnLst>
                                    <p:set>
                                      <p:cBhvr>
                                        <p:cTn id="227" dur="indefinite"/>
                                        <p:tgtEl>
                                          <p:spTgt spid="158"/>
                                        </p:tgtEl>
                                        <p:attrNameLst>
                                          <p:attrName>style.opacity</p:attrName>
                                        </p:attrNameLst>
                                      </p:cBhvr>
                                      <p:to>
                                        <p:strVal val="0.1"/>
                                      </p:to>
                                    </p:set>
                                    <p:animEffect filter="image" prLst="opacity: 0.1">
                                      <p:cBhvr rctx="IE">
                                        <p:cTn id="228" dur="indefinite"/>
                                        <p:tgtEl>
                                          <p:spTgt spid="158"/>
                                        </p:tgtEl>
                                      </p:cBhvr>
                                    </p:animEffect>
                                  </p:childTnLst>
                                </p:cTn>
                              </p:par>
                              <p:par>
                                <p:cTn id="229" presetID="9" presetClass="emph" presetSubtype="0" grpId="1" nodeType="withEffect">
                                  <p:stCondLst>
                                    <p:cond delay="0"/>
                                  </p:stCondLst>
                                  <p:childTnLst>
                                    <p:set>
                                      <p:cBhvr>
                                        <p:cTn id="230" dur="indefinite"/>
                                        <p:tgtEl>
                                          <p:spTgt spid="163"/>
                                        </p:tgtEl>
                                        <p:attrNameLst>
                                          <p:attrName>style.opacity</p:attrName>
                                        </p:attrNameLst>
                                      </p:cBhvr>
                                      <p:to>
                                        <p:strVal val="0.1"/>
                                      </p:to>
                                    </p:set>
                                    <p:animEffect filter="image" prLst="opacity: 0.1">
                                      <p:cBhvr rctx="IE">
                                        <p:cTn id="231" dur="indefinite"/>
                                        <p:tgtEl>
                                          <p:spTgt spid="163"/>
                                        </p:tgtEl>
                                      </p:cBhvr>
                                    </p:animEffect>
                                  </p:childTnLst>
                                </p:cTn>
                              </p:par>
                              <p:par>
                                <p:cTn id="232" presetID="9" presetClass="emph" presetSubtype="0" grpId="1" nodeType="withEffect">
                                  <p:stCondLst>
                                    <p:cond delay="0"/>
                                  </p:stCondLst>
                                  <p:childTnLst>
                                    <p:set>
                                      <p:cBhvr>
                                        <p:cTn id="233" dur="indefinite"/>
                                        <p:tgtEl>
                                          <p:spTgt spid="168"/>
                                        </p:tgtEl>
                                        <p:attrNameLst>
                                          <p:attrName>style.opacity</p:attrName>
                                        </p:attrNameLst>
                                      </p:cBhvr>
                                      <p:to>
                                        <p:strVal val="0.1"/>
                                      </p:to>
                                    </p:set>
                                    <p:animEffect filter="image" prLst="opacity: 0.1">
                                      <p:cBhvr rctx="IE">
                                        <p:cTn id="234" dur="indefinite"/>
                                        <p:tgtEl>
                                          <p:spTgt spid="168"/>
                                        </p:tgtEl>
                                      </p:cBhvr>
                                    </p:animEffect>
                                  </p:childTnLst>
                                </p:cTn>
                              </p:par>
                              <p:par>
                                <p:cTn id="235" presetID="9" presetClass="emph" presetSubtype="0" grpId="1" nodeType="withEffect">
                                  <p:stCondLst>
                                    <p:cond delay="0"/>
                                  </p:stCondLst>
                                  <p:childTnLst>
                                    <p:set>
                                      <p:cBhvr>
                                        <p:cTn id="236" dur="indefinite"/>
                                        <p:tgtEl>
                                          <p:spTgt spid="11">
                                            <p:txEl>
                                              <p:pRg st="0" end="0"/>
                                            </p:txEl>
                                          </p:spTgt>
                                        </p:tgtEl>
                                        <p:attrNameLst>
                                          <p:attrName>style.opacity</p:attrName>
                                        </p:attrNameLst>
                                      </p:cBhvr>
                                      <p:to>
                                        <p:strVal val="0.1"/>
                                      </p:to>
                                    </p:set>
                                    <p:animEffect filter="image" prLst="opacity: 0.1">
                                      <p:cBhvr rctx="IE">
                                        <p:cTn id="237" dur="indefinite"/>
                                        <p:tgtEl>
                                          <p:spTgt spid="11">
                                            <p:txEl>
                                              <p:pRg st="0" end="0"/>
                                            </p:txEl>
                                          </p:spTgt>
                                        </p:tgtEl>
                                      </p:cBhvr>
                                    </p:animEffect>
                                  </p:childTnLst>
                                </p:cTn>
                              </p:par>
                              <p:par>
                                <p:cTn id="238" presetID="9" presetClass="emph" presetSubtype="0" grpId="1" nodeType="withEffect">
                                  <p:stCondLst>
                                    <p:cond delay="0"/>
                                  </p:stCondLst>
                                  <p:childTnLst>
                                    <p:set>
                                      <p:cBhvr>
                                        <p:cTn id="239" dur="indefinite"/>
                                        <p:tgtEl>
                                          <p:spTgt spid="7">
                                            <p:txEl>
                                              <p:pRg st="0" end="0"/>
                                            </p:txEl>
                                          </p:spTgt>
                                        </p:tgtEl>
                                        <p:attrNameLst>
                                          <p:attrName>style.opacity</p:attrName>
                                        </p:attrNameLst>
                                      </p:cBhvr>
                                      <p:to>
                                        <p:strVal val="0.1"/>
                                      </p:to>
                                    </p:set>
                                    <p:animEffect filter="image" prLst="opacity: 0.1">
                                      <p:cBhvr rctx="IE">
                                        <p:cTn id="240" dur="indefinite"/>
                                        <p:tgtEl>
                                          <p:spTgt spid="7">
                                            <p:txEl>
                                              <p:pRg st="0" end="0"/>
                                            </p:txEl>
                                          </p:spTgt>
                                        </p:tgtEl>
                                      </p:cBhvr>
                                    </p:animEffect>
                                  </p:childTnLst>
                                </p:cTn>
                              </p:par>
                              <p:par>
                                <p:cTn id="241" presetID="9" presetClass="emph" presetSubtype="0" grpId="1" nodeType="withEffect">
                                  <p:stCondLst>
                                    <p:cond delay="0"/>
                                  </p:stCondLst>
                                  <p:childTnLst>
                                    <p:set>
                                      <p:cBhvr>
                                        <p:cTn id="242" dur="indefinite"/>
                                        <p:tgtEl>
                                          <p:spTgt spid="16"/>
                                        </p:tgtEl>
                                        <p:attrNameLst>
                                          <p:attrName>style.opacity</p:attrName>
                                        </p:attrNameLst>
                                      </p:cBhvr>
                                      <p:to>
                                        <p:strVal val="0.1"/>
                                      </p:to>
                                    </p:set>
                                    <p:animEffect filter="image" prLst="opacity: 0.1">
                                      <p:cBhvr rctx="IE">
                                        <p:cTn id="243" dur="indefinite"/>
                                        <p:tgtEl>
                                          <p:spTgt spid="16"/>
                                        </p:tgtEl>
                                      </p:cBhvr>
                                    </p:animEffect>
                                  </p:childTnLst>
                                </p:cTn>
                              </p:par>
                              <p:par>
                                <p:cTn id="244" presetID="9" presetClass="emph" presetSubtype="0" grpId="1" nodeType="withEffect">
                                  <p:stCondLst>
                                    <p:cond delay="0"/>
                                  </p:stCondLst>
                                  <p:childTnLst>
                                    <p:set>
                                      <p:cBhvr>
                                        <p:cTn id="245" dur="indefinite"/>
                                        <p:tgtEl>
                                          <p:spTgt spid="21"/>
                                        </p:tgtEl>
                                        <p:attrNameLst>
                                          <p:attrName>style.opacity</p:attrName>
                                        </p:attrNameLst>
                                      </p:cBhvr>
                                      <p:to>
                                        <p:strVal val="0.1"/>
                                      </p:to>
                                    </p:set>
                                    <p:animEffect filter="image" prLst="opacity: 0.1">
                                      <p:cBhvr rctx="IE">
                                        <p:cTn id="246" dur="indefinite"/>
                                        <p:tgtEl>
                                          <p:spTgt spid="21"/>
                                        </p:tgtEl>
                                      </p:cBhvr>
                                    </p:animEffect>
                                  </p:childTnLst>
                                </p:cTn>
                              </p:par>
                              <p:par>
                                <p:cTn id="247" presetID="9" presetClass="emph" presetSubtype="0" grpId="1" nodeType="withEffect">
                                  <p:stCondLst>
                                    <p:cond delay="0"/>
                                  </p:stCondLst>
                                  <p:childTnLst>
                                    <p:set>
                                      <p:cBhvr>
                                        <p:cTn id="248" dur="indefinite"/>
                                        <p:tgtEl>
                                          <p:spTgt spid="27">
                                            <p:txEl>
                                              <p:pRg st="0" end="0"/>
                                            </p:txEl>
                                          </p:spTgt>
                                        </p:tgtEl>
                                        <p:attrNameLst>
                                          <p:attrName>style.opacity</p:attrName>
                                        </p:attrNameLst>
                                      </p:cBhvr>
                                      <p:to>
                                        <p:strVal val="0.1"/>
                                      </p:to>
                                    </p:set>
                                    <p:animEffect filter="image" prLst="opacity: 0.1">
                                      <p:cBhvr rctx="IE">
                                        <p:cTn id="249" dur="indefinite"/>
                                        <p:tgtEl>
                                          <p:spTgt spid="27">
                                            <p:txEl>
                                              <p:pRg st="0" end="0"/>
                                            </p:txEl>
                                          </p:spTgt>
                                        </p:tgtEl>
                                      </p:cBhvr>
                                    </p:animEffect>
                                  </p:childTnLst>
                                </p:cTn>
                              </p:par>
                              <p:par>
                                <p:cTn id="250" presetID="9" presetClass="emph" presetSubtype="0" nodeType="withEffect">
                                  <p:stCondLst>
                                    <p:cond delay="0"/>
                                  </p:stCondLst>
                                  <p:childTnLst>
                                    <p:set>
                                      <p:cBhvr>
                                        <p:cTn id="251" dur="indefinite"/>
                                        <p:tgtEl>
                                          <p:spTgt spid="241"/>
                                        </p:tgtEl>
                                        <p:attrNameLst>
                                          <p:attrName>style.opacity</p:attrName>
                                        </p:attrNameLst>
                                      </p:cBhvr>
                                      <p:to>
                                        <p:strVal val="0.1"/>
                                      </p:to>
                                    </p:set>
                                    <p:animEffect filter="image" prLst="opacity: 0.1">
                                      <p:cBhvr rctx="IE">
                                        <p:cTn id="252" dur="indefinite"/>
                                        <p:tgtEl>
                                          <p:spTgt spid="241"/>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54"/>
                                        </p:tgtEl>
                                        <p:attrNameLst>
                                          <p:attrName>style.visibility</p:attrName>
                                        </p:attrNameLst>
                                      </p:cBhvr>
                                      <p:to>
                                        <p:strVal val="visible"/>
                                      </p:to>
                                    </p:set>
                                    <p:animEffect transition="in" filter="fade">
                                      <p:cBhvr>
                                        <p:cTn id="255" dur="500"/>
                                        <p:tgtEl>
                                          <p:spTgt spid="154"/>
                                        </p:tgtEl>
                                      </p:cBhvr>
                                    </p:animEffect>
                                  </p:childTnLst>
                                </p:cTn>
                              </p:par>
                              <p:par>
                                <p:cTn id="256" presetID="10" presetClass="entr" presetSubtype="0" fill="hold" nodeType="withEffect">
                                  <p:stCondLst>
                                    <p:cond delay="0"/>
                                  </p:stCondLst>
                                  <p:childTnLst>
                                    <p:set>
                                      <p:cBhvr>
                                        <p:cTn id="257" dur="1" fill="hold">
                                          <p:stCondLst>
                                            <p:cond delay="0"/>
                                          </p:stCondLst>
                                        </p:cTn>
                                        <p:tgtEl>
                                          <p:spTgt spid="159"/>
                                        </p:tgtEl>
                                        <p:attrNameLst>
                                          <p:attrName>style.visibility</p:attrName>
                                        </p:attrNameLst>
                                      </p:cBhvr>
                                      <p:to>
                                        <p:strVal val="visible"/>
                                      </p:to>
                                    </p:set>
                                    <p:animEffect transition="in" filter="fade">
                                      <p:cBhvr>
                                        <p:cTn id="258" dur="500"/>
                                        <p:tgtEl>
                                          <p:spTgt spid="159"/>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64"/>
                                        </p:tgtEl>
                                        <p:attrNameLst>
                                          <p:attrName>style.visibility</p:attrName>
                                        </p:attrNameLst>
                                      </p:cBhvr>
                                      <p:to>
                                        <p:strVal val="visible"/>
                                      </p:to>
                                    </p:set>
                                    <p:animEffect transition="in" filter="fade">
                                      <p:cBhvr>
                                        <p:cTn id="261" dur="500"/>
                                        <p:tgtEl>
                                          <p:spTgt spid="164"/>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69"/>
                                        </p:tgtEl>
                                        <p:attrNameLst>
                                          <p:attrName>style.visibility</p:attrName>
                                        </p:attrNameLst>
                                      </p:cBhvr>
                                      <p:to>
                                        <p:strVal val="visible"/>
                                      </p:to>
                                    </p:set>
                                    <p:animEffect transition="in" filter="fade">
                                      <p:cBhvr>
                                        <p:cTn id="264" dur="500"/>
                                        <p:tgtEl>
                                          <p:spTgt spid="169"/>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
                                            <p:txEl>
                                              <p:pRg st="0" end="0"/>
                                            </p:txEl>
                                          </p:spTgt>
                                        </p:tgtEl>
                                        <p:attrNameLst>
                                          <p:attrName>style.visibility</p:attrName>
                                        </p:attrNameLst>
                                      </p:cBhvr>
                                      <p:to>
                                        <p:strVal val="visible"/>
                                      </p:to>
                                    </p:set>
                                    <p:animEffect transition="in" filter="fade">
                                      <p:cBhvr>
                                        <p:cTn id="267" dur="500"/>
                                        <p:tgtEl>
                                          <p:spTgt spid="12">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
                                            <p:txEl>
                                              <p:pRg st="0" end="0"/>
                                            </p:txEl>
                                          </p:spTgt>
                                        </p:tgtEl>
                                        <p:attrNameLst>
                                          <p:attrName>style.visibility</p:attrName>
                                        </p:attrNameLst>
                                      </p:cBhvr>
                                      <p:to>
                                        <p:strVal val="visible"/>
                                      </p:to>
                                    </p:set>
                                    <p:animEffect transition="in" filter="fade">
                                      <p:cBhvr>
                                        <p:cTn id="270" dur="500"/>
                                        <p:tgtEl>
                                          <p:spTgt spid="13">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7"/>
                                        </p:tgtEl>
                                        <p:attrNameLst>
                                          <p:attrName>style.visibility</p:attrName>
                                        </p:attrNameLst>
                                      </p:cBhvr>
                                      <p:to>
                                        <p:strVal val="visible"/>
                                      </p:to>
                                    </p:set>
                                    <p:animEffect transition="in" filter="fade">
                                      <p:cBhvr>
                                        <p:cTn id="273" dur="500"/>
                                        <p:tgtEl>
                                          <p:spTgt spid="17"/>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2"/>
                                        </p:tgtEl>
                                        <p:attrNameLst>
                                          <p:attrName>style.visibility</p:attrName>
                                        </p:attrNameLst>
                                      </p:cBhvr>
                                      <p:to>
                                        <p:strVal val="visible"/>
                                      </p:to>
                                    </p:set>
                                    <p:animEffect transition="in" filter="fade">
                                      <p:cBhvr>
                                        <p:cTn id="276" dur="500"/>
                                        <p:tgtEl>
                                          <p:spTgt spid="2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8">
                                            <p:txEl>
                                              <p:pRg st="0" end="0"/>
                                            </p:txEl>
                                          </p:spTgt>
                                        </p:tgtEl>
                                        <p:attrNameLst>
                                          <p:attrName>style.visibility</p:attrName>
                                        </p:attrNameLst>
                                      </p:cBhvr>
                                      <p:to>
                                        <p:strVal val="visible"/>
                                      </p:to>
                                    </p:set>
                                    <p:animEffect transition="in" filter="fade">
                                      <p:cBhvr>
                                        <p:cTn id="279" dur="500"/>
                                        <p:tgtEl>
                                          <p:spTgt spid="28">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07"/>
                                        </p:tgtEl>
                                        <p:attrNameLst>
                                          <p:attrName>style.visibility</p:attrName>
                                        </p:attrNameLst>
                                      </p:cBhvr>
                                      <p:to>
                                        <p:strVal val="visible"/>
                                      </p:to>
                                    </p:set>
                                    <p:animEffect transition="in" filter="fade">
                                      <p:cBhvr>
                                        <p:cTn id="282" dur="500"/>
                                        <p:tgtEl>
                                          <p:spTgt spid="107"/>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50"/>
                                        </p:tgtEl>
                                        <p:attrNameLst>
                                          <p:attrName>style.opacity</p:attrName>
                                        </p:attrNameLst>
                                      </p:cBhvr>
                                      <p:to>
                                        <p:strVal val="1"/>
                                      </p:to>
                                    </p:set>
                                    <p:animEffect filter="image" prLst="opacity: 1">
                                      <p:cBhvr rctx="IE">
                                        <p:cTn id="287" dur="indefinite"/>
                                        <p:tgtEl>
                                          <p:spTgt spid="150"/>
                                        </p:tgtEl>
                                      </p:cBhvr>
                                    </p:animEffect>
                                  </p:childTnLst>
                                </p:cTn>
                              </p:par>
                              <p:par>
                                <p:cTn id="288" presetID="9" presetClass="emph" presetSubtype="0" grpId="2" nodeType="withEffect">
                                  <p:stCondLst>
                                    <p:cond delay="0"/>
                                  </p:stCondLst>
                                  <p:childTnLst>
                                    <p:set>
                                      <p:cBhvr>
                                        <p:cTn id="289" dur="indefinite"/>
                                        <p:tgtEl>
                                          <p:spTgt spid="151"/>
                                        </p:tgtEl>
                                        <p:attrNameLst>
                                          <p:attrName>style.opacity</p:attrName>
                                        </p:attrNameLst>
                                      </p:cBhvr>
                                      <p:to>
                                        <p:strVal val="1"/>
                                      </p:to>
                                    </p:set>
                                    <p:animEffect filter="image" prLst="opacity: 1">
                                      <p:cBhvr rctx="IE">
                                        <p:cTn id="290" dur="indefinite"/>
                                        <p:tgtEl>
                                          <p:spTgt spid="151"/>
                                        </p:tgtEl>
                                      </p:cBhvr>
                                    </p:animEffect>
                                  </p:childTnLst>
                                </p:cTn>
                              </p:par>
                              <p:par>
                                <p:cTn id="291" presetID="9" presetClass="emph" presetSubtype="0" grpId="2" nodeType="withEffect">
                                  <p:stCondLst>
                                    <p:cond delay="0"/>
                                  </p:stCondLst>
                                  <p:childTnLst>
                                    <p:set>
                                      <p:cBhvr>
                                        <p:cTn id="292" dur="indefinite"/>
                                        <p:tgtEl>
                                          <p:spTgt spid="152"/>
                                        </p:tgtEl>
                                        <p:attrNameLst>
                                          <p:attrName>style.opacity</p:attrName>
                                        </p:attrNameLst>
                                      </p:cBhvr>
                                      <p:to>
                                        <p:strVal val="1"/>
                                      </p:to>
                                    </p:set>
                                    <p:animEffect filter="image" prLst="opacity: 1">
                                      <p:cBhvr rctx="IE">
                                        <p:cTn id="293" dur="indefinite"/>
                                        <p:tgtEl>
                                          <p:spTgt spid="152"/>
                                        </p:tgtEl>
                                      </p:cBhvr>
                                    </p:animEffect>
                                  </p:childTnLst>
                                </p:cTn>
                              </p:par>
                              <p:par>
                                <p:cTn id="294" presetID="9" presetClass="emph" presetSubtype="0" grpId="2" nodeType="withEffect">
                                  <p:stCondLst>
                                    <p:cond delay="0"/>
                                  </p:stCondLst>
                                  <p:childTnLst>
                                    <p:set>
                                      <p:cBhvr>
                                        <p:cTn id="295" dur="indefinite"/>
                                        <p:tgtEl>
                                          <p:spTgt spid="153"/>
                                        </p:tgtEl>
                                        <p:attrNameLst>
                                          <p:attrName>style.opacity</p:attrName>
                                        </p:attrNameLst>
                                      </p:cBhvr>
                                      <p:to>
                                        <p:strVal val="1"/>
                                      </p:to>
                                    </p:set>
                                    <p:animEffect filter="image" prLst="opacity: 1">
                                      <p:cBhvr rctx="IE">
                                        <p:cTn id="296" dur="indefinite"/>
                                        <p:tgtEl>
                                          <p:spTgt spid="153"/>
                                        </p:tgtEl>
                                      </p:cBhvr>
                                    </p:animEffect>
                                  </p:childTnLst>
                                </p:cTn>
                              </p:par>
                              <p:par>
                                <p:cTn id="297" presetID="9" presetClass="emph" presetSubtype="0" nodeType="withEffect">
                                  <p:stCondLst>
                                    <p:cond delay="0"/>
                                  </p:stCondLst>
                                  <p:childTnLst>
                                    <p:set>
                                      <p:cBhvr>
                                        <p:cTn id="298" dur="indefinite"/>
                                        <p:tgtEl>
                                          <p:spTgt spid="155"/>
                                        </p:tgtEl>
                                        <p:attrNameLst>
                                          <p:attrName>style.opacity</p:attrName>
                                        </p:attrNameLst>
                                      </p:cBhvr>
                                      <p:to>
                                        <p:strVal val="1"/>
                                      </p:to>
                                    </p:set>
                                    <p:animEffect filter="image" prLst="opacity: 1">
                                      <p:cBhvr rctx="IE">
                                        <p:cTn id="299" dur="indefinite"/>
                                        <p:tgtEl>
                                          <p:spTgt spid="155"/>
                                        </p:tgtEl>
                                      </p:cBhvr>
                                    </p:animEffect>
                                  </p:childTnLst>
                                </p:cTn>
                              </p:par>
                              <p:par>
                                <p:cTn id="300" presetID="9" presetClass="emph" presetSubtype="0" nodeType="withEffect">
                                  <p:stCondLst>
                                    <p:cond delay="0"/>
                                  </p:stCondLst>
                                  <p:childTnLst>
                                    <p:set>
                                      <p:cBhvr>
                                        <p:cTn id="301" dur="indefinite"/>
                                        <p:tgtEl>
                                          <p:spTgt spid="156"/>
                                        </p:tgtEl>
                                        <p:attrNameLst>
                                          <p:attrName>style.opacity</p:attrName>
                                        </p:attrNameLst>
                                      </p:cBhvr>
                                      <p:to>
                                        <p:strVal val="1"/>
                                      </p:to>
                                    </p:set>
                                    <p:animEffect filter="image" prLst="opacity: 1">
                                      <p:cBhvr rctx="IE">
                                        <p:cTn id="302" dur="indefinite"/>
                                        <p:tgtEl>
                                          <p:spTgt spid="156"/>
                                        </p:tgtEl>
                                      </p:cBhvr>
                                    </p:animEffect>
                                  </p:childTnLst>
                                </p:cTn>
                              </p:par>
                              <p:par>
                                <p:cTn id="303" presetID="9" presetClass="emph" presetSubtype="0" nodeType="withEffect">
                                  <p:stCondLst>
                                    <p:cond delay="0"/>
                                  </p:stCondLst>
                                  <p:childTnLst>
                                    <p:set>
                                      <p:cBhvr>
                                        <p:cTn id="304" dur="indefinite"/>
                                        <p:tgtEl>
                                          <p:spTgt spid="157"/>
                                        </p:tgtEl>
                                        <p:attrNameLst>
                                          <p:attrName>style.opacity</p:attrName>
                                        </p:attrNameLst>
                                      </p:cBhvr>
                                      <p:to>
                                        <p:strVal val="1"/>
                                      </p:to>
                                    </p:set>
                                    <p:animEffect filter="image" prLst="opacity: 1">
                                      <p:cBhvr rctx="IE">
                                        <p:cTn id="305" dur="indefinite"/>
                                        <p:tgtEl>
                                          <p:spTgt spid="157"/>
                                        </p:tgtEl>
                                      </p:cBhvr>
                                    </p:animEffect>
                                  </p:childTnLst>
                                </p:cTn>
                              </p:par>
                              <p:par>
                                <p:cTn id="306" presetID="9" presetClass="emph" presetSubtype="0" nodeType="withEffect">
                                  <p:stCondLst>
                                    <p:cond delay="0"/>
                                  </p:stCondLst>
                                  <p:childTnLst>
                                    <p:set>
                                      <p:cBhvr>
                                        <p:cTn id="307" dur="indefinite"/>
                                        <p:tgtEl>
                                          <p:spTgt spid="158"/>
                                        </p:tgtEl>
                                        <p:attrNameLst>
                                          <p:attrName>style.opacity</p:attrName>
                                        </p:attrNameLst>
                                      </p:cBhvr>
                                      <p:to>
                                        <p:strVal val="1"/>
                                      </p:to>
                                    </p:set>
                                    <p:animEffect filter="image" prLst="opacity: 1">
                                      <p:cBhvr rctx="IE">
                                        <p:cTn id="308" dur="indefinite"/>
                                        <p:tgtEl>
                                          <p:spTgt spid="158"/>
                                        </p:tgtEl>
                                      </p:cBhvr>
                                    </p:animEffect>
                                  </p:childTnLst>
                                </p:cTn>
                              </p:par>
                              <p:par>
                                <p:cTn id="309" presetID="9" presetClass="emph" presetSubtype="0" grpId="2" nodeType="withEffect">
                                  <p:stCondLst>
                                    <p:cond delay="0"/>
                                  </p:stCondLst>
                                  <p:childTnLst>
                                    <p:set>
                                      <p:cBhvr>
                                        <p:cTn id="310" dur="indefinite"/>
                                        <p:tgtEl>
                                          <p:spTgt spid="160"/>
                                        </p:tgtEl>
                                        <p:attrNameLst>
                                          <p:attrName>style.opacity</p:attrName>
                                        </p:attrNameLst>
                                      </p:cBhvr>
                                      <p:to>
                                        <p:strVal val="1"/>
                                      </p:to>
                                    </p:set>
                                    <p:animEffect filter="image" prLst="opacity: 1">
                                      <p:cBhvr rctx="IE">
                                        <p:cTn id="311" dur="indefinite"/>
                                        <p:tgtEl>
                                          <p:spTgt spid="160"/>
                                        </p:tgtEl>
                                      </p:cBhvr>
                                    </p:animEffect>
                                  </p:childTnLst>
                                </p:cTn>
                              </p:par>
                              <p:par>
                                <p:cTn id="312" presetID="9" presetClass="emph" presetSubtype="0" grpId="2" nodeType="withEffect">
                                  <p:stCondLst>
                                    <p:cond delay="0"/>
                                  </p:stCondLst>
                                  <p:childTnLst>
                                    <p:set>
                                      <p:cBhvr>
                                        <p:cTn id="313" dur="indefinite"/>
                                        <p:tgtEl>
                                          <p:spTgt spid="161"/>
                                        </p:tgtEl>
                                        <p:attrNameLst>
                                          <p:attrName>style.opacity</p:attrName>
                                        </p:attrNameLst>
                                      </p:cBhvr>
                                      <p:to>
                                        <p:strVal val="1"/>
                                      </p:to>
                                    </p:set>
                                    <p:animEffect filter="image" prLst="opacity: 1">
                                      <p:cBhvr rctx="IE">
                                        <p:cTn id="314" dur="indefinite"/>
                                        <p:tgtEl>
                                          <p:spTgt spid="161"/>
                                        </p:tgtEl>
                                      </p:cBhvr>
                                    </p:animEffect>
                                  </p:childTnLst>
                                </p:cTn>
                              </p:par>
                              <p:par>
                                <p:cTn id="315" presetID="9" presetClass="emph" presetSubtype="0" grpId="2" nodeType="withEffect">
                                  <p:stCondLst>
                                    <p:cond delay="0"/>
                                  </p:stCondLst>
                                  <p:childTnLst>
                                    <p:set>
                                      <p:cBhvr>
                                        <p:cTn id="316" dur="indefinite"/>
                                        <p:tgtEl>
                                          <p:spTgt spid="162"/>
                                        </p:tgtEl>
                                        <p:attrNameLst>
                                          <p:attrName>style.opacity</p:attrName>
                                        </p:attrNameLst>
                                      </p:cBhvr>
                                      <p:to>
                                        <p:strVal val="1"/>
                                      </p:to>
                                    </p:set>
                                    <p:animEffect filter="image" prLst="opacity: 1">
                                      <p:cBhvr rctx="IE">
                                        <p:cTn id="317" dur="indefinite"/>
                                        <p:tgtEl>
                                          <p:spTgt spid="162"/>
                                        </p:tgtEl>
                                      </p:cBhvr>
                                    </p:animEffect>
                                  </p:childTnLst>
                                </p:cTn>
                              </p:par>
                              <p:par>
                                <p:cTn id="318" presetID="9" presetClass="emph" presetSubtype="0" grpId="2" nodeType="withEffect">
                                  <p:stCondLst>
                                    <p:cond delay="0"/>
                                  </p:stCondLst>
                                  <p:childTnLst>
                                    <p:set>
                                      <p:cBhvr>
                                        <p:cTn id="319" dur="indefinite"/>
                                        <p:tgtEl>
                                          <p:spTgt spid="163"/>
                                        </p:tgtEl>
                                        <p:attrNameLst>
                                          <p:attrName>style.opacity</p:attrName>
                                        </p:attrNameLst>
                                      </p:cBhvr>
                                      <p:to>
                                        <p:strVal val="1"/>
                                      </p:to>
                                    </p:set>
                                    <p:animEffect filter="image" prLst="opacity: 1">
                                      <p:cBhvr rctx="IE">
                                        <p:cTn id="320" dur="indefinite"/>
                                        <p:tgtEl>
                                          <p:spTgt spid="163"/>
                                        </p:tgtEl>
                                      </p:cBhvr>
                                    </p:animEffect>
                                  </p:childTnLst>
                                </p:cTn>
                              </p:par>
                              <p:par>
                                <p:cTn id="321" presetID="9" presetClass="emph" presetSubtype="0" grpId="2" nodeType="withEffect">
                                  <p:stCondLst>
                                    <p:cond delay="0"/>
                                  </p:stCondLst>
                                  <p:childTnLst>
                                    <p:set>
                                      <p:cBhvr>
                                        <p:cTn id="322" dur="indefinite"/>
                                        <p:tgtEl>
                                          <p:spTgt spid="165"/>
                                        </p:tgtEl>
                                        <p:attrNameLst>
                                          <p:attrName>style.opacity</p:attrName>
                                        </p:attrNameLst>
                                      </p:cBhvr>
                                      <p:to>
                                        <p:strVal val="1"/>
                                      </p:to>
                                    </p:set>
                                    <p:animEffect filter="image" prLst="opacity: 1">
                                      <p:cBhvr rctx="IE">
                                        <p:cTn id="323" dur="indefinite"/>
                                        <p:tgtEl>
                                          <p:spTgt spid="165"/>
                                        </p:tgtEl>
                                      </p:cBhvr>
                                    </p:animEffect>
                                  </p:childTnLst>
                                </p:cTn>
                              </p:par>
                              <p:par>
                                <p:cTn id="324" presetID="9" presetClass="emph" presetSubtype="0" grpId="2" nodeType="withEffect">
                                  <p:stCondLst>
                                    <p:cond delay="0"/>
                                  </p:stCondLst>
                                  <p:childTnLst>
                                    <p:set>
                                      <p:cBhvr>
                                        <p:cTn id="325" dur="indefinite"/>
                                        <p:tgtEl>
                                          <p:spTgt spid="166"/>
                                        </p:tgtEl>
                                        <p:attrNameLst>
                                          <p:attrName>style.opacity</p:attrName>
                                        </p:attrNameLst>
                                      </p:cBhvr>
                                      <p:to>
                                        <p:strVal val="1"/>
                                      </p:to>
                                    </p:set>
                                    <p:animEffect filter="image" prLst="opacity: 1">
                                      <p:cBhvr rctx="IE">
                                        <p:cTn id="326" dur="indefinite"/>
                                        <p:tgtEl>
                                          <p:spTgt spid="166"/>
                                        </p:tgtEl>
                                      </p:cBhvr>
                                    </p:animEffect>
                                  </p:childTnLst>
                                </p:cTn>
                              </p:par>
                              <p:par>
                                <p:cTn id="327" presetID="9" presetClass="emph" presetSubtype="0" grpId="2" nodeType="withEffect">
                                  <p:stCondLst>
                                    <p:cond delay="0"/>
                                  </p:stCondLst>
                                  <p:childTnLst>
                                    <p:set>
                                      <p:cBhvr>
                                        <p:cTn id="328" dur="indefinite"/>
                                        <p:tgtEl>
                                          <p:spTgt spid="167"/>
                                        </p:tgtEl>
                                        <p:attrNameLst>
                                          <p:attrName>style.opacity</p:attrName>
                                        </p:attrNameLst>
                                      </p:cBhvr>
                                      <p:to>
                                        <p:strVal val="1"/>
                                      </p:to>
                                    </p:set>
                                    <p:animEffect filter="image" prLst="opacity: 1">
                                      <p:cBhvr rctx="IE">
                                        <p:cTn id="329" dur="indefinite"/>
                                        <p:tgtEl>
                                          <p:spTgt spid="167"/>
                                        </p:tgtEl>
                                      </p:cBhvr>
                                    </p:animEffect>
                                  </p:childTnLst>
                                </p:cTn>
                              </p:par>
                              <p:par>
                                <p:cTn id="330" presetID="9" presetClass="emph" presetSubtype="0" grpId="2" nodeType="withEffect">
                                  <p:stCondLst>
                                    <p:cond delay="0"/>
                                  </p:stCondLst>
                                  <p:childTnLst>
                                    <p:set>
                                      <p:cBhvr>
                                        <p:cTn id="331" dur="indefinite"/>
                                        <p:tgtEl>
                                          <p:spTgt spid="168"/>
                                        </p:tgtEl>
                                        <p:attrNameLst>
                                          <p:attrName>style.opacity</p:attrName>
                                        </p:attrNameLst>
                                      </p:cBhvr>
                                      <p:to>
                                        <p:strVal val="1"/>
                                      </p:to>
                                    </p:set>
                                    <p:animEffect filter="image" prLst="opacity: 1">
                                      <p:cBhvr rctx="IE">
                                        <p:cTn id="332" dur="indefinite"/>
                                        <p:tgtEl>
                                          <p:spTgt spid="168"/>
                                        </p:tgtEl>
                                      </p:cBhvr>
                                    </p:animEffect>
                                  </p:childTnLst>
                                </p:cTn>
                              </p:par>
                              <p:par>
                                <p:cTn id="333" presetID="9" presetClass="emph" presetSubtype="0" grpId="2" nodeType="withEffect">
                                  <p:stCondLst>
                                    <p:cond delay="0"/>
                                  </p:stCondLst>
                                  <p:childTnLst>
                                    <p:set>
                                      <p:cBhvr>
                                        <p:cTn id="334" dur="indefinite"/>
                                        <p:tgtEl>
                                          <p:spTgt spid="8">
                                            <p:txEl>
                                              <p:pRg st="0" end="0"/>
                                            </p:txEl>
                                          </p:spTgt>
                                        </p:tgtEl>
                                        <p:attrNameLst>
                                          <p:attrName>style.opacity</p:attrName>
                                        </p:attrNameLst>
                                      </p:cBhvr>
                                      <p:to>
                                        <p:strVal val="1"/>
                                      </p:to>
                                    </p:set>
                                    <p:animEffect filter="image" prLst="opacity: 1">
                                      <p:cBhvr rctx="IE">
                                        <p:cTn id="335" dur="indefinite"/>
                                        <p:tgtEl>
                                          <p:spTgt spid="8">
                                            <p:txEl>
                                              <p:pRg st="0" end="0"/>
                                            </p:txEl>
                                          </p:spTgt>
                                        </p:tgtEl>
                                      </p:cBhvr>
                                    </p:animEffect>
                                  </p:childTnLst>
                                </p:cTn>
                              </p:par>
                              <p:par>
                                <p:cTn id="336" presetID="9" presetClass="emph" presetSubtype="0" grpId="2" nodeType="withEffect">
                                  <p:stCondLst>
                                    <p:cond delay="0"/>
                                  </p:stCondLst>
                                  <p:childTnLst>
                                    <p:set>
                                      <p:cBhvr>
                                        <p:cTn id="337" dur="indefinite"/>
                                        <p:tgtEl>
                                          <p:spTgt spid="9">
                                            <p:txEl>
                                              <p:pRg st="0" end="0"/>
                                            </p:txEl>
                                          </p:spTgt>
                                        </p:tgtEl>
                                        <p:attrNameLst>
                                          <p:attrName>style.opacity</p:attrName>
                                        </p:attrNameLst>
                                      </p:cBhvr>
                                      <p:to>
                                        <p:strVal val="1"/>
                                      </p:to>
                                    </p:set>
                                    <p:animEffect filter="image" prLst="opacity: 1">
                                      <p:cBhvr rctx="IE">
                                        <p:cTn id="338" dur="indefinite"/>
                                        <p:tgtEl>
                                          <p:spTgt spid="9">
                                            <p:txEl>
                                              <p:pRg st="0" end="0"/>
                                            </p:txEl>
                                          </p:spTgt>
                                        </p:tgtEl>
                                      </p:cBhvr>
                                    </p:animEffect>
                                  </p:childTnLst>
                                </p:cTn>
                              </p:par>
                              <p:par>
                                <p:cTn id="339" presetID="9" presetClass="emph" presetSubtype="0" grpId="2" nodeType="withEffect">
                                  <p:stCondLst>
                                    <p:cond delay="0"/>
                                  </p:stCondLst>
                                  <p:childTnLst>
                                    <p:set>
                                      <p:cBhvr>
                                        <p:cTn id="340" dur="indefinite"/>
                                        <p:tgtEl>
                                          <p:spTgt spid="10">
                                            <p:txEl>
                                              <p:pRg st="0" end="0"/>
                                            </p:txEl>
                                          </p:spTgt>
                                        </p:tgtEl>
                                        <p:attrNameLst>
                                          <p:attrName>style.opacity</p:attrName>
                                        </p:attrNameLst>
                                      </p:cBhvr>
                                      <p:to>
                                        <p:strVal val="1"/>
                                      </p:to>
                                    </p:set>
                                    <p:animEffect filter="image" prLst="opacity: 1">
                                      <p:cBhvr rctx="IE">
                                        <p:cTn id="341" dur="indefinite"/>
                                        <p:tgtEl>
                                          <p:spTgt spid="10">
                                            <p:txEl>
                                              <p:pRg st="0" end="0"/>
                                            </p:txEl>
                                          </p:spTgt>
                                        </p:tgtEl>
                                      </p:cBhvr>
                                    </p:animEffect>
                                  </p:childTnLst>
                                </p:cTn>
                              </p:par>
                              <p:par>
                                <p:cTn id="342" presetID="9" presetClass="emph" presetSubtype="0" grpId="2" nodeType="withEffect">
                                  <p:stCondLst>
                                    <p:cond delay="0"/>
                                  </p:stCondLst>
                                  <p:childTnLst>
                                    <p:set>
                                      <p:cBhvr>
                                        <p:cTn id="343" dur="indefinite"/>
                                        <p:tgtEl>
                                          <p:spTgt spid="11">
                                            <p:txEl>
                                              <p:pRg st="0" end="0"/>
                                            </p:txEl>
                                          </p:spTgt>
                                        </p:tgtEl>
                                        <p:attrNameLst>
                                          <p:attrName>style.opacity</p:attrName>
                                        </p:attrNameLst>
                                      </p:cBhvr>
                                      <p:to>
                                        <p:strVal val="1"/>
                                      </p:to>
                                    </p:set>
                                    <p:animEffect filter="image" prLst="opacity: 1">
                                      <p:cBhvr rctx="IE">
                                        <p:cTn id="344" dur="indefinite"/>
                                        <p:tgtEl>
                                          <p:spTgt spid="11">
                                            <p:txEl>
                                              <p:pRg st="0" end="0"/>
                                            </p:txEl>
                                          </p:spTgt>
                                        </p:tgtEl>
                                      </p:cBhvr>
                                    </p:animEffect>
                                  </p:childTnLst>
                                </p:cTn>
                              </p:par>
                              <p:par>
                                <p:cTn id="345" presetID="9" presetClass="emph" presetSubtype="0" grpId="2" nodeType="withEffect">
                                  <p:stCondLst>
                                    <p:cond delay="0"/>
                                  </p:stCondLst>
                                  <p:childTnLst>
                                    <p:set>
                                      <p:cBhvr>
                                        <p:cTn id="346" dur="indefinite"/>
                                        <p:tgtEl>
                                          <p:spTgt spid="4">
                                            <p:txEl>
                                              <p:pRg st="0" end="0"/>
                                            </p:txEl>
                                          </p:spTgt>
                                        </p:tgtEl>
                                        <p:attrNameLst>
                                          <p:attrName>style.opacity</p:attrName>
                                        </p:attrNameLst>
                                      </p:cBhvr>
                                      <p:to>
                                        <p:strVal val="1"/>
                                      </p:to>
                                    </p:set>
                                    <p:animEffect filter="image" prLst="opacity: 1">
                                      <p:cBhvr rctx="IE">
                                        <p:cTn id="347" dur="indefinite"/>
                                        <p:tgtEl>
                                          <p:spTgt spid="4">
                                            <p:txEl>
                                              <p:pRg st="0" end="0"/>
                                            </p:txEl>
                                          </p:spTgt>
                                        </p:tgtEl>
                                      </p:cBhvr>
                                    </p:animEffect>
                                  </p:childTnLst>
                                </p:cTn>
                              </p:par>
                              <p:par>
                                <p:cTn id="348" presetID="9" presetClass="emph" presetSubtype="0" grpId="2" nodeType="withEffect">
                                  <p:stCondLst>
                                    <p:cond delay="0"/>
                                  </p:stCondLst>
                                  <p:childTnLst>
                                    <p:set>
                                      <p:cBhvr>
                                        <p:cTn id="349" dur="indefinite"/>
                                        <p:tgtEl>
                                          <p:spTgt spid="5">
                                            <p:txEl>
                                              <p:pRg st="0" end="0"/>
                                            </p:txEl>
                                          </p:spTgt>
                                        </p:tgtEl>
                                        <p:attrNameLst>
                                          <p:attrName>style.opacity</p:attrName>
                                        </p:attrNameLst>
                                      </p:cBhvr>
                                      <p:to>
                                        <p:strVal val="1"/>
                                      </p:to>
                                    </p:set>
                                    <p:animEffect filter="image" prLst="opacity: 1">
                                      <p:cBhvr rctx="IE">
                                        <p:cTn id="350" dur="indefinite"/>
                                        <p:tgtEl>
                                          <p:spTgt spid="5">
                                            <p:txEl>
                                              <p:pRg st="0" end="0"/>
                                            </p:txEl>
                                          </p:spTgt>
                                        </p:tgtEl>
                                      </p:cBhvr>
                                    </p:animEffect>
                                  </p:childTnLst>
                                </p:cTn>
                              </p:par>
                              <p:par>
                                <p:cTn id="351" presetID="9" presetClass="emph" presetSubtype="0" grpId="2" nodeType="withEffect">
                                  <p:stCondLst>
                                    <p:cond delay="0"/>
                                  </p:stCondLst>
                                  <p:childTnLst>
                                    <p:set>
                                      <p:cBhvr>
                                        <p:cTn id="352" dur="indefinite"/>
                                        <p:tgtEl>
                                          <p:spTgt spid="6">
                                            <p:txEl>
                                              <p:pRg st="0" end="0"/>
                                            </p:txEl>
                                          </p:spTgt>
                                        </p:tgtEl>
                                        <p:attrNameLst>
                                          <p:attrName>style.opacity</p:attrName>
                                        </p:attrNameLst>
                                      </p:cBhvr>
                                      <p:to>
                                        <p:strVal val="1"/>
                                      </p:to>
                                    </p:set>
                                    <p:animEffect filter="image" prLst="opacity: 1">
                                      <p:cBhvr rctx="IE">
                                        <p:cTn id="353" dur="indefinite"/>
                                        <p:tgtEl>
                                          <p:spTgt spid="6">
                                            <p:txEl>
                                              <p:pRg st="0" end="0"/>
                                            </p:txEl>
                                          </p:spTgt>
                                        </p:tgtEl>
                                      </p:cBhvr>
                                    </p:animEffect>
                                  </p:childTnLst>
                                </p:cTn>
                              </p:par>
                              <p:par>
                                <p:cTn id="354" presetID="9" presetClass="emph" presetSubtype="0" grpId="2" nodeType="withEffect">
                                  <p:stCondLst>
                                    <p:cond delay="0"/>
                                  </p:stCondLst>
                                  <p:childTnLst>
                                    <p:set>
                                      <p:cBhvr>
                                        <p:cTn id="355" dur="indefinite"/>
                                        <p:tgtEl>
                                          <p:spTgt spid="7">
                                            <p:txEl>
                                              <p:pRg st="0" end="0"/>
                                            </p:txEl>
                                          </p:spTgt>
                                        </p:tgtEl>
                                        <p:attrNameLst>
                                          <p:attrName>style.opacity</p:attrName>
                                        </p:attrNameLst>
                                      </p:cBhvr>
                                      <p:to>
                                        <p:strVal val="1"/>
                                      </p:to>
                                    </p:set>
                                    <p:animEffect filter="image" prLst="opacity: 1">
                                      <p:cBhvr rctx="IE">
                                        <p:cTn id="356" dur="indefinite"/>
                                        <p:tgtEl>
                                          <p:spTgt spid="7">
                                            <p:txEl>
                                              <p:pRg st="0" end="0"/>
                                            </p:txEl>
                                          </p:spTgt>
                                        </p:tgtEl>
                                      </p:cBhvr>
                                    </p:animEffect>
                                  </p:childTnLst>
                                </p:cTn>
                              </p:par>
                              <p:par>
                                <p:cTn id="357" presetID="9" presetClass="emph" presetSubtype="0" grpId="2" nodeType="withEffect">
                                  <p:stCondLst>
                                    <p:cond delay="0"/>
                                  </p:stCondLst>
                                  <p:childTnLst>
                                    <p:set>
                                      <p:cBhvr>
                                        <p:cTn id="358" dur="indefinite"/>
                                        <p:tgtEl>
                                          <p:spTgt spid="14"/>
                                        </p:tgtEl>
                                        <p:attrNameLst>
                                          <p:attrName>style.opacity</p:attrName>
                                        </p:attrNameLst>
                                      </p:cBhvr>
                                      <p:to>
                                        <p:strVal val="1"/>
                                      </p:to>
                                    </p:set>
                                    <p:animEffect filter="image" prLst="opacity: 1">
                                      <p:cBhvr rctx="IE">
                                        <p:cTn id="359" dur="indefinite"/>
                                        <p:tgtEl>
                                          <p:spTgt spid="14"/>
                                        </p:tgtEl>
                                      </p:cBhvr>
                                    </p:animEffect>
                                  </p:childTnLst>
                                </p:cTn>
                              </p:par>
                              <p:par>
                                <p:cTn id="360" presetID="9" presetClass="emph" presetSubtype="0" grpId="2" nodeType="withEffect">
                                  <p:stCondLst>
                                    <p:cond delay="0"/>
                                  </p:stCondLst>
                                  <p:childTnLst>
                                    <p:set>
                                      <p:cBhvr>
                                        <p:cTn id="361" dur="indefinite"/>
                                        <p:tgtEl>
                                          <p:spTgt spid="15"/>
                                        </p:tgtEl>
                                        <p:attrNameLst>
                                          <p:attrName>style.opacity</p:attrName>
                                        </p:attrNameLst>
                                      </p:cBhvr>
                                      <p:to>
                                        <p:strVal val="1"/>
                                      </p:to>
                                    </p:set>
                                    <p:animEffect filter="image" prLst="opacity: 1">
                                      <p:cBhvr rctx="IE">
                                        <p:cTn id="362" dur="indefinite"/>
                                        <p:tgtEl>
                                          <p:spTgt spid="15"/>
                                        </p:tgtEl>
                                      </p:cBhvr>
                                    </p:animEffect>
                                  </p:childTnLst>
                                </p:cTn>
                              </p:par>
                              <p:par>
                                <p:cTn id="363" presetID="9" presetClass="emph" presetSubtype="0" grpId="2" nodeType="withEffect">
                                  <p:stCondLst>
                                    <p:cond delay="0"/>
                                  </p:stCondLst>
                                  <p:childTnLst>
                                    <p:set>
                                      <p:cBhvr>
                                        <p:cTn id="364" dur="indefinite"/>
                                        <p:tgtEl>
                                          <p:spTgt spid="16"/>
                                        </p:tgtEl>
                                        <p:attrNameLst>
                                          <p:attrName>style.opacity</p:attrName>
                                        </p:attrNameLst>
                                      </p:cBhvr>
                                      <p:to>
                                        <p:strVal val="1"/>
                                      </p:to>
                                    </p:set>
                                    <p:animEffect filter="image" prLst="opacity: 1">
                                      <p:cBhvr rctx="IE">
                                        <p:cTn id="365" dur="indefinite"/>
                                        <p:tgtEl>
                                          <p:spTgt spid="16"/>
                                        </p:tgtEl>
                                      </p:cBhvr>
                                    </p:animEffect>
                                  </p:childTnLst>
                                </p:cTn>
                              </p:par>
                              <p:par>
                                <p:cTn id="366" presetID="9" presetClass="emph" presetSubtype="0" grpId="2" nodeType="withEffect">
                                  <p:stCondLst>
                                    <p:cond delay="0"/>
                                  </p:stCondLst>
                                  <p:childTnLst>
                                    <p:set>
                                      <p:cBhvr>
                                        <p:cTn id="367" dur="indefinite"/>
                                        <p:tgtEl>
                                          <p:spTgt spid="18"/>
                                        </p:tgtEl>
                                        <p:attrNameLst>
                                          <p:attrName>style.opacity</p:attrName>
                                        </p:attrNameLst>
                                      </p:cBhvr>
                                      <p:to>
                                        <p:strVal val="1"/>
                                      </p:to>
                                    </p:set>
                                    <p:animEffect filter="image" prLst="opacity: 1">
                                      <p:cBhvr rctx="IE">
                                        <p:cTn id="368" dur="indefinite"/>
                                        <p:tgtEl>
                                          <p:spTgt spid="18"/>
                                        </p:tgtEl>
                                      </p:cBhvr>
                                    </p:animEffect>
                                  </p:childTnLst>
                                </p:cTn>
                              </p:par>
                              <p:par>
                                <p:cTn id="369" presetID="9" presetClass="emph" presetSubtype="0" grpId="2" nodeType="withEffect">
                                  <p:stCondLst>
                                    <p:cond delay="0"/>
                                  </p:stCondLst>
                                  <p:childTnLst>
                                    <p:set>
                                      <p:cBhvr>
                                        <p:cTn id="370" dur="indefinite"/>
                                        <p:tgtEl>
                                          <p:spTgt spid="19"/>
                                        </p:tgtEl>
                                        <p:attrNameLst>
                                          <p:attrName>style.opacity</p:attrName>
                                        </p:attrNameLst>
                                      </p:cBhvr>
                                      <p:to>
                                        <p:strVal val="1"/>
                                      </p:to>
                                    </p:set>
                                    <p:animEffect filter="image" prLst="opacity: 1">
                                      <p:cBhvr rctx="IE">
                                        <p:cTn id="371" dur="indefinite"/>
                                        <p:tgtEl>
                                          <p:spTgt spid="19"/>
                                        </p:tgtEl>
                                      </p:cBhvr>
                                    </p:animEffect>
                                  </p:childTnLst>
                                </p:cTn>
                              </p:par>
                              <p:par>
                                <p:cTn id="372" presetID="9" presetClass="emph" presetSubtype="0" grpId="2" nodeType="withEffect">
                                  <p:stCondLst>
                                    <p:cond delay="0"/>
                                  </p:stCondLst>
                                  <p:childTnLst>
                                    <p:set>
                                      <p:cBhvr>
                                        <p:cTn id="373" dur="indefinite"/>
                                        <p:tgtEl>
                                          <p:spTgt spid="20"/>
                                        </p:tgtEl>
                                        <p:attrNameLst>
                                          <p:attrName>style.opacity</p:attrName>
                                        </p:attrNameLst>
                                      </p:cBhvr>
                                      <p:to>
                                        <p:strVal val="1"/>
                                      </p:to>
                                    </p:set>
                                    <p:animEffect filter="image" prLst="opacity: 1">
                                      <p:cBhvr rctx="IE">
                                        <p:cTn id="374" dur="indefinite"/>
                                        <p:tgtEl>
                                          <p:spTgt spid="20"/>
                                        </p:tgtEl>
                                      </p:cBhvr>
                                    </p:animEffect>
                                  </p:childTnLst>
                                </p:cTn>
                              </p:par>
                              <p:par>
                                <p:cTn id="375" presetID="9" presetClass="emph" presetSubtype="0" grpId="2" nodeType="withEffect">
                                  <p:stCondLst>
                                    <p:cond delay="0"/>
                                  </p:stCondLst>
                                  <p:childTnLst>
                                    <p:set>
                                      <p:cBhvr>
                                        <p:cTn id="376" dur="indefinite"/>
                                        <p:tgtEl>
                                          <p:spTgt spid="21"/>
                                        </p:tgtEl>
                                        <p:attrNameLst>
                                          <p:attrName>style.opacity</p:attrName>
                                        </p:attrNameLst>
                                      </p:cBhvr>
                                      <p:to>
                                        <p:strVal val="1"/>
                                      </p:to>
                                    </p:set>
                                    <p:animEffect filter="image" prLst="opacity: 1">
                                      <p:cBhvr rctx="IE">
                                        <p:cTn id="377" dur="indefinite"/>
                                        <p:tgtEl>
                                          <p:spTgt spid="21"/>
                                        </p:tgtEl>
                                      </p:cBhvr>
                                    </p:animEffect>
                                  </p:childTnLst>
                                </p:cTn>
                              </p:par>
                              <p:par>
                                <p:cTn id="378" presetID="9" presetClass="emph" presetSubtype="0" grpId="2" nodeType="withEffect">
                                  <p:stCondLst>
                                    <p:cond delay="0"/>
                                  </p:stCondLst>
                                  <p:childTnLst>
                                    <p:set>
                                      <p:cBhvr>
                                        <p:cTn id="379" dur="indefinite"/>
                                        <p:tgtEl>
                                          <p:spTgt spid="23"/>
                                        </p:tgtEl>
                                        <p:attrNameLst>
                                          <p:attrName>style.opacity</p:attrName>
                                        </p:attrNameLst>
                                      </p:cBhvr>
                                      <p:to>
                                        <p:strVal val="1"/>
                                      </p:to>
                                    </p:set>
                                    <p:animEffect filter="image" prLst="opacity: 1">
                                      <p:cBhvr rctx="IE">
                                        <p:cTn id="380" dur="indefinite"/>
                                        <p:tgtEl>
                                          <p:spTgt spid="23"/>
                                        </p:tgtEl>
                                      </p:cBhvr>
                                    </p:animEffect>
                                  </p:childTnLst>
                                </p:cTn>
                              </p:par>
                              <p:par>
                                <p:cTn id="381" presetID="9" presetClass="emph" presetSubtype="0" grpId="2" nodeType="withEffect">
                                  <p:stCondLst>
                                    <p:cond delay="0"/>
                                  </p:stCondLst>
                                  <p:childTnLst>
                                    <p:set>
                                      <p:cBhvr>
                                        <p:cTn id="382" dur="indefinite"/>
                                        <p:tgtEl>
                                          <p:spTgt spid="24">
                                            <p:txEl>
                                              <p:pRg st="0" end="0"/>
                                            </p:txEl>
                                          </p:spTgt>
                                        </p:tgtEl>
                                        <p:attrNameLst>
                                          <p:attrName>style.opacity</p:attrName>
                                        </p:attrNameLst>
                                      </p:cBhvr>
                                      <p:to>
                                        <p:strVal val="1"/>
                                      </p:to>
                                    </p:set>
                                    <p:animEffect filter="image" prLst="opacity: 1">
                                      <p:cBhvr rctx="IE">
                                        <p:cTn id="383" dur="indefinite"/>
                                        <p:tgtEl>
                                          <p:spTgt spid="24">
                                            <p:txEl>
                                              <p:pRg st="0" end="0"/>
                                            </p:txEl>
                                          </p:spTgt>
                                        </p:tgtEl>
                                      </p:cBhvr>
                                    </p:animEffect>
                                  </p:childTnLst>
                                </p:cTn>
                              </p:par>
                              <p:par>
                                <p:cTn id="384" presetID="9" presetClass="emph" presetSubtype="0" grpId="2" nodeType="withEffect">
                                  <p:stCondLst>
                                    <p:cond delay="0"/>
                                  </p:stCondLst>
                                  <p:childTnLst>
                                    <p:set>
                                      <p:cBhvr>
                                        <p:cTn id="385" dur="indefinite"/>
                                        <p:tgtEl>
                                          <p:spTgt spid="25">
                                            <p:txEl>
                                              <p:pRg st="0" end="0"/>
                                            </p:txEl>
                                          </p:spTgt>
                                        </p:tgtEl>
                                        <p:attrNameLst>
                                          <p:attrName>style.opacity</p:attrName>
                                        </p:attrNameLst>
                                      </p:cBhvr>
                                      <p:to>
                                        <p:strVal val="1"/>
                                      </p:to>
                                    </p:set>
                                    <p:animEffect filter="image" prLst="opacity: 1">
                                      <p:cBhvr rctx="IE">
                                        <p:cTn id="386" dur="indefinite"/>
                                        <p:tgtEl>
                                          <p:spTgt spid="25">
                                            <p:txEl>
                                              <p:pRg st="0" end="0"/>
                                            </p:txEl>
                                          </p:spTgt>
                                        </p:tgtEl>
                                      </p:cBhvr>
                                    </p:animEffect>
                                  </p:childTnLst>
                                </p:cTn>
                              </p:par>
                              <p:par>
                                <p:cTn id="387" presetID="9" presetClass="emph" presetSubtype="0" grpId="2" nodeType="withEffect">
                                  <p:stCondLst>
                                    <p:cond delay="0"/>
                                  </p:stCondLst>
                                  <p:childTnLst>
                                    <p:set>
                                      <p:cBhvr>
                                        <p:cTn id="388" dur="indefinite"/>
                                        <p:tgtEl>
                                          <p:spTgt spid="26">
                                            <p:txEl>
                                              <p:pRg st="0" end="0"/>
                                            </p:txEl>
                                          </p:spTgt>
                                        </p:tgtEl>
                                        <p:attrNameLst>
                                          <p:attrName>style.opacity</p:attrName>
                                        </p:attrNameLst>
                                      </p:cBhvr>
                                      <p:to>
                                        <p:strVal val="1"/>
                                      </p:to>
                                    </p:set>
                                    <p:animEffect filter="image" prLst="opacity: 1">
                                      <p:cBhvr rctx="IE">
                                        <p:cTn id="389" dur="indefinite"/>
                                        <p:tgtEl>
                                          <p:spTgt spid="26">
                                            <p:txEl>
                                              <p:pRg st="0" end="0"/>
                                            </p:txEl>
                                          </p:spTgt>
                                        </p:tgtEl>
                                      </p:cBhvr>
                                    </p:animEffect>
                                  </p:childTnLst>
                                </p:cTn>
                              </p:par>
                              <p:par>
                                <p:cTn id="390" presetID="9" presetClass="emph" presetSubtype="0" grpId="2" nodeType="withEffect">
                                  <p:stCondLst>
                                    <p:cond delay="0"/>
                                  </p:stCondLst>
                                  <p:childTnLst>
                                    <p:set>
                                      <p:cBhvr>
                                        <p:cTn id="391" dur="indefinite"/>
                                        <p:tgtEl>
                                          <p:spTgt spid="27">
                                            <p:txEl>
                                              <p:pRg st="0" end="0"/>
                                            </p:txEl>
                                          </p:spTgt>
                                        </p:tgtEl>
                                        <p:attrNameLst>
                                          <p:attrName>style.opacity</p:attrName>
                                        </p:attrNameLst>
                                      </p:cBhvr>
                                      <p:to>
                                        <p:strVal val="1"/>
                                      </p:to>
                                    </p:set>
                                    <p:animEffect filter="image" prLst="opacity: 1">
                                      <p:cBhvr rctx="IE">
                                        <p:cTn id="392" dur="indefinite"/>
                                        <p:tgtEl>
                                          <p:spTgt spid="27">
                                            <p:txEl>
                                              <p:pRg st="0" end="0"/>
                                            </p:txEl>
                                          </p:spTgt>
                                        </p:tgtEl>
                                      </p:cBhvr>
                                    </p:animEffect>
                                  </p:childTnLst>
                                </p:cTn>
                              </p:par>
                              <p:par>
                                <p:cTn id="393" presetID="9" presetClass="emph" presetSubtype="0" nodeType="withEffect">
                                  <p:stCondLst>
                                    <p:cond delay="0"/>
                                  </p:stCondLst>
                                  <p:childTnLst>
                                    <p:set>
                                      <p:cBhvr>
                                        <p:cTn id="394" dur="indefinite"/>
                                        <p:tgtEl>
                                          <p:spTgt spid="121"/>
                                        </p:tgtEl>
                                        <p:attrNameLst>
                                          <p:attrName>style.opacity</p:attrName>
                                        </p:attrNameLst>
                                      </p:cBhvr>
                                      <p:to>
                                        <p:strVal val="1"/>
                                      </p:to>
                                    </p:set>
                                    <p:animEffect filter="image" prLst="opacity: 1">
                                      <p:cBhvr rctx="IE">
                                        <p:cTn id="395" dur="indefinite"/>
                                        <p:tgtEl>
                                          <p:spTgt spid="121"/>
                                        </p:tgtEl>
                                      </p:cBhvr>
                                    </p:animEffect>
                                  </p:childTnLst>
                                </p:cTn>
                              </p:par>
                              <p:par>
                                <p:cTn id="396" presetID="9" presetClass="emph" presetSubtype="0" nodeType="withEffect">
                                  <p:stCondLst>
                                    <p:cond delay="0"/>
                                  </p:stCondLst>
                                  <p:childTnLst>
                                    <p:set>
                                      <p:cBhvr>
                                        <p:cTn id="397" dur="indefinite"/>
                                        <p:tgtEl>
                                          <p:spTgt spid="142"/>
                                        </p:tgtEl>
                                        <p:attrNameLst>
                                          <p:attrName>style.opacity</p:attrName>
                                        </p:attrNameLst>
                                      </p:cBhvr>
                                      <p:to>
                                        <p:strVal val="1"/>
                                      </p:to>
                                    </p:set>
                                    <p:animEffect filter="image" prLst="opacity: 1">
                                      <p:cBhvr rctx="IE">
                                        <p:cTn id="398" dur="indefinite"/>
                                        <p:tgtEl>
                                          <p:spTgt spid="142"/>
                                        </p:tgtEl>
                                      </p:cBhvr>
                                    </p:animEffect>
                                  </p:childTnLst>
                                </p:cTn>
                              </p:par>
                              <p:par>
                                <p:cTn id="399" presetID="9" presetClass="emph" presetSubtype="0" nodeType="withEffect">
                                  <p:stCondLst>
                                    <p:cond delay="0"/>
                                  </p:stCondLst>
                                  <p:childTnLst>
                                    <p:set>
                                      <p:cBhvr>
                                        <p:cTn id="400" dur="indefinite"/>
                                        <p:tgtEl>
                                          <p:spTgt spid="205"/>
                                        </p:tgtEl>
                                        <p:attrNameLst>
                                          <p:attrName>style.opacity</p:attrName>
                                        </p:attrNameLst>
                                      </p:cBhvr>
                                      <p:to>
                                        <p:strVal val="1"/>
                                      </p:to>
                                    </p:set>
                                    <p:animEffect filter="image" prLst="opacity: 1">
                                      <p:cBhvr rctx="IE">
                                        <p:cTn id="401" dur="indefinite"/>
                                        <p:tgtEl>
                                          <p:spTgt spid="205"/>
                                        </p:tgtEl>
                                      </p:cBhvr>
                                    </p:animEffect>
                                  </p:childTnLst>
                                </p:cTn>
                              </p:par>
                              <p:par>
                                <p:cTn id="402" presetID="9" presetClass="emph" presetSubtype="0" nodeType="withEffect">
                                  <p:stCondLst>
                                    <p:cond delay="0"/>
                                  </p:stCondLst>
                                  <p:childTnLst>
                                    <p:set>
                                      <p:cBhvr>
                                        <p:cTn id="403" dur="indefinite"/>
                                        <p:tgtEl>
                                          <p:spTgt spid="241"/>
                                        </p:tgtEl>
                                        <p:attrNameLst>
                                          <p:attrName>style.opacity</p:attrName>
                                        </p:attrNameLst>
                                      </p:cBhvr>
                                      <p:to>
                                        <p:strVal val="1"/>
                                      </p:to>
                                    </p:set>
                                    <p:animEffect filter="image" prLst="opacity: 1">
                                      <p:cBhvr rctx="IE">
                                        <p:cTn id="404" dur="indefinite"/>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0" grpId="1" animBg="1"/>
      <p:bldP spid="150" grpId="2" animBg="1"/>
      <p:bldP spid="151" grpId="0" animBg="1"/>
      <p:bldP spid="151" grpId="1" animBg="1"/>
      <p:bldP spid="151" grpId="2" animBg="1"/>
      <p:bldP spid="152" grpId="0" animBg="1"/>
      <p:bldP spid="152" grpId="1" animBg="1"/>
      <p:bldP spid="152" grpId="2" animBg="1"/>
      <p:bldP spid="153" grpId="0" animBg="1"/>
      <p:bldP spid="153" grpId="1" animBg="1"/>
      <p:bldP spid="153" grpId="2" animBg="1"/>
      <p:bldP spid="154" grpId="0"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169" grpId="0" animBg="1"/>
      <p:bldP spid="8" grpId="0" build="p"/>
      <p:bldP spid="8" grpId="1" build="p"/>
      <p:bldP spid="8" grpId="2" build="p"/>
      <p:bldP spid="9" grpId="0" build="p"/>
      <p:bldP spid="9" grpId="1" build="p"/>
      <p:bldP spid="9" grpId="2" build="p"/>
      <p:bldP spid="10" grpId="0" build="p"/>
      <p:bldP spid="10" grpId="1" build="p"/>
      <p:bldP spid="10" grpId="2" build="p"/>
      <p:bldP spid="11" grpId="0" build="p"/>
      <p:bldP spid="11" grpId="1" build="p"/>
      <p:bldP spid="11" grpId="2" build="p"/>
      <p:bldP spid="12" grpId="0" build="p"/>
      <p:bldP spid="4" grpId="0" build="p"/>
      <p:bldP spid="4" grpId="1" build="p"/>
      <p:bldP spid="4" grpId="2" build="p"/>
      <p:bldP spid="5" grpId="0" build="p"/>
      <p:bldP spid="5" grpId="1" build="p"/>
      <p:bldP spid="5" grpId="2" build="p"/>
      <p:bldP spid="6" grpId="0" build="p"/>
      <p:bldP spid="6" grpId="1" build="p"/>
      <p:bldP spid="6" grpId="2" build="p"/>
      <p:bldP spid="7" grpId="0" build="p"/>
      <p:bldP spid="7" grpId="1" build="p"/>
      <p:bldP spid="7" grpId="2" build="p"/>
      <p:bldP spid="13" grpId="0" build="p"/>
      <p:bldP spid="14" grpId="0"/>
      <p:bldP spid="14" grpId="1"/>
      <p:bldP spid="14" grpId="2"/>
      <p:bldP spid="15" grpId="0"/>
      <p:bldP spid="15" grpId="1"/>
      <p:bldP spid="15" grpId="2"/>
      <p:bldP spid="16" grpId="0"/>
      <p:bldP spid="16" grpId="1"/>
      <p:bldP spid="16" grpId="2"/>
      <p:bldP spid="17" grpId="0"/>
      <p:bldP spid="18" grpId="0"/>
      <p:bldP spid="18" grpId="1"/>
      <p:bldP spid="18" grpId="2"/>
      <p:bldP spid="19" grpId="0"/>
      <p:bldP spid="19" grpId="1"/>
      <p:bldP spid="19" grpId="2"/>
      <p:bldP spid="20" grpId="0"/>
      <p:bldP spid="20" grpId="1"/>
      <p:bldP spid="20" grpId="2"/>
      <p:bldP spid="21" grpId="0"/>
      <p:bldP spid="21" grpId="1"/>
      <p:bldP spid="21" grpId="2"/>
      <p:bldP spid="22" grpId="0"/>
      <p:bldP spid="23" grpId="0"/>
      <p:bldP spid="23" grpId="1"/>
      <p:bldP spid="23"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24" name="Rectangle 123">
            <a:extLst>
              <a:ext uri="{FF2B5EF4-FFF2-40B4-BE49-F238E27FC236}">
                <a16:creationId xmlns:a16="http://schemas.microsoft.com/office/drawing/2014/main" id="{72167D39-879E-AF4B-9948-4A79737DD8EF}"/>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25" name="Rectangle 124">
            <a:extLst>
              <a:ext uri="{FF2B5EF4-FFF2-40B4-BE49-F238E27FC236}">
                <a16:creationId xmlns:a16="http://schemas.microsoft.com/office/drawing/2014/main" id="{8E0A4BB6-0FF1-5F49-8EB2-617AB9C8FA9C}"/>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3" name="Rectangle 162">
            <a:extLst>
              <a:ext uri="{FF2B5EF4-FFF2-40B4-BE49-F238E27FC236}">
                <a16:creationId xmlns:a16="http://schemas.microsoft.com/office/drawing/2014/main" id="{C32D9C9B-F0DB-3A46-85AD-59B6B54C3FC5}"/>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4" name="Rectangle 163">
            <a:extLst>
              <a:ext uri="{FF2B5EF4-FFF2-40B4-BE49-F238E27FC236}">
                <a16:creationId xmlns:a16="http://schemas.microsoft.com/office/drawing/2014/main" id="{C2AF3C42-4C40-C145-96A2-11628F7FDC66}"/>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C3C7815-FB4C-5242-80AE-21A69D66D3F1}"/>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68" name="Shape 770">
            <a:extLst>
              <a:ext uri="{FF2B5EF4-FFF2-40B4-BE49-F238E27FC236}">
                <a16:creationId xmlns:a16="http://schemas.microsoft.com/office/drawing/2014/main" id="{27C19805-C278-D245-8023-40FC97B516A0}"/>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69" name="Shape 770">
            <a:extLst>
              <a:ext uri="{FF2B5EF4-FFF2-40B4-BE49-F238E27FC236}">
                <a16:creationId xmlns:a16="http://schemas.microsoft.com/office/drawing/2014/main" id="{4FC1EA20-16F5-8D4D-846C-00E2EC549ECF}"/>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F3E02D27-41F2-D942-856E-A1E05CB96964}"/>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8E117A2-BCAA-2044-8996-D46DEA554D07}"/>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BC94594C-AD66-9441-808B-40AC7C6EB994}"/>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5" name="Freeform 3">
            <a:extLst>
              <a:ext uri="{FF2B5EF4-FFF2-40B4-BE49-F238E27FC236}">
                <a16:creationId xmlns:a16="http://schemas.microsoft.com/office/drawing/2014/main" id="{72AD0948-59AE-0548-98A0-83B9392765F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Freeform 177">
            <a:extLst>
              <a:ext uri="{FF2B5EF4-FFF2-40B4-BE49-F238E27FC236}">
                <a16:creationId xmlns:a16="http://schemas.microsoft.com/office/drawing/2014/main" id="{867C4347-9887-D346-AE86-590266E87D51}"/>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Freeform 179">
            <a:extLst>
              <a:ext uri="{FF2B5EF4-FFF2-40B4-BE49-F238E27FC236}">
                <a16:creationId xmlns:a16="http://schemas.microsoft.com/office/drawing/2014/main" id="{3BB99882-3C63-394A-A953-D3A9964F1A64}"/>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Freeform 181">
            <a:extLst>
              <a:ext uri="{FF2B5EF4-FFF2-40B4-BE49-F238E27FC236}">
                <a16:creationId xmlns:a16="http://schemas.microsoft.com/office/drawing/2014/main" id="{8065A2EF-B7C2-6746-93DA-24ACAB3F7714}"/>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Freeform 183">
            <a:extLst>
              <a:ext uri="{FF2B5EF4-FFF2-40B4-BE49-F238E27FC236}">
                <a16:creationId xmlns:a16="http://schemas.microsoft.com/office/drawing/2014/main" id="{D43B6448-9D10-C24C-9E04-2E4A57405994}"/>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Shape 57">
            <a:extLst>
              <a:ext uri="{FF2B5EF4-FFF2-40B4-BE49-F238E27FC236}">
                <a16:creationId xmlns:a16="http://schemas.microsoft.com/office/drawing/2014/main" id="{21704B71-C352-9C45-A571-9DA0114F67F8}"/>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1" name="Freeform: Shape 56">
            <a:extLst>
              <a:ext uri="{FF2B5EF4-FFF2-40B4-BE49-F238E27FC236}">
                <a16:creationId xmlns:a16="http://schemas.microsoft.com/office/drawing/2014/main" id="{6388B124-F08D-DB4A-914C-A14FD4F27904}"/>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2" name="Freeform: Shape 55">
            <a:extLst>
              <a:ext uri="{FF2B5EF4-FFF2-40B4-BE49-F238E27FC236}">
                <a16:creationId xmlns:a16="http://schemas.microsoft.com/office/drawing/2014/main" id="{95D9A2B1-6DE4-554B-9776-B2B871260E58}"/>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3" name="Freeform: Shape 54">
            <a:extLst>
              <a:ext uri="{FF2B5EF4-FFF2-40B4-BE49-F238E27FC236}">
                <a16:creationId xmlns:a16="http://schemas.microsoft.com/office/drawing/2014/main" id="{AE023985-F71E-FA44-B196-1FA3E7B23736}"/>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4" name="Freeform: Shape 53">
            <a:extLst>
              <a:ext uri="{FF2B5EF4-FFF2-40B4-BE49-F238E27FC236}">
                <a16:creationId xmlns:a16="http://schemas.microsoft.com/office/drawing/2014/main" id="{AFFAFEA6-AD02-3E42-8FCD-98BC74358589}"/>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dirty="0">
                <a:sym typeface="Source Sans Pro"/>
              </a:rPr>
              <a:t>SECURITY</a:t>
            </a:r>
          </a:p>
        </p:txBody>
      </p:sp>
      <p:sp>
        <p:nvSpPr>
          <p:cNvPr id="10" name="Text Placeholder 9">
            <a:extLst>
              <a:ext uri="{FF2B5EF4-FFF2-40B4-BE49-F238E27FC236}">
                <a16:creationId xmlns:a16="http://schemas.microsoft.com/office/drawing/2014/main" id="{722F4ACD-92CD-4FD2-B948-42868DDD829F}"/>
              </a:ext>
            </a:extLst>
          </p:cNvPr>
          <p:cNvSpPr>
            <a:spLocks noGrp="1"/>
          </p:cNvSpPr>
          <p:nvPr>
            <p:ph type="body" sz="quarter" idx="12"/>
          </p:nvPr>
        </p:nvSpPr>
        <p:spPr>
          <a:xfrm>
            <a:off x="319651" y="3530518"/>
            <a:ext cx="2134380" cy="480131"/>
          </a:xfrm>
        </p:spPr>
        <p:txBody>
          <a:bodyPr/>
          <a:lstStyle/>
          <a:p>
            <a:r>
              <a:rPr lang="en-US" dirty="0">
                <a:sym typeface="Source Sans Pro"/>
              </a:rPr>
              <a:t>Intrusion detection</a:t>
            </a:r>
            <a:br>
              <a:rPr lang="en-US" dirty="0">
                <a:sym typeface="Source Sans Pro"/>
              </a:rPr>
            </a:br>
            <a:r>
              <a:rPr lang="en-US" dirty="0">
                <a:sym typeface="Source Sans Pro"/>
              </a:rPr>
              <a:t> </a:t>
            </a:r>
            <a:r>
              <a:rPr lang="en-US" spc="-40" dirty="0">
                <a:sym typeface="Source Sans Pro"/>
              </a:rPr>
              <a:t>and predictive analytics</a:t>
            </a:r>
          </a:p>
        </p:txBody>
      </p:sp>
      <p:sp>
        <p:nvSpPr>
          <p:cNvPr id="11" name="Text Placeholder 10">
            <a:extLst>
              <a:ext uri="{FF2B5EF4-FFF2-40B4-BE49-F238E27FC236}">
                <a16:creationId xmlns:a16="http://schemas.microsoft.com/office/drawing/2014/main" id="{9CEB15E7-23D7-4681-8F23-A7EF7C7645F5}"/>
              </a:ext>
            </a:extLst>
          </p:cNvPr>
          <p:cNvSpPr>
            <a:spLocks noGrp="1"/>
          </p:cNvSpPr>
          <p:nvPr>
            <p:ph type="body" sz="quarter" idx="13"/>
          </p:nvPr>
        </p:nvSpPr>
        <p:spPr>
          <a:xfrm>
            <a:off x="2815630" y="3530518"/>
            <a:ext cx="1851471" cy="480131"/>
          </a:xfrm>
        </p:spPr>
        <p:txBody>
          <a:bodyPr/>
          <a:lstStyle/>
          <a:p>
            <a:r>
              <a:rPr lang="en-US" dirty="0">
                <a:sym typeface="Source Sans Pro"/>
              </a:rPr>
              <a:t>Security </a:t>
            </a:r>
            <a:br>
              <a:rPr lang="en-US" dirty="0">
                <a:sym typeface="Source Sans Pro"/>
              </a:rPr>
            </a:br>
            <a:r>
              <a:rPr lang="en-US" dirty="0">
                <a:sym typeface="Source Sans Pro"/>
              </a:rPr>
              <a:t>intelligence </a:t>
            </a:r>
          </a:p>
        </p:txBody>
      </p:sp>
      <p:sp>
        <p:nvSpPr>
          <p:cNvPr id="12" name="Text Placeholder 11">
            <a:extLst>
              <a:ext uri="{FF2B5EF4-FFF2-40B4-BE49-F238E27FC236}">
                <a16:creationId xmlns:a16="http://schemas.microsoft.com/office/drawing/2014/main" id="{F4CC8662-DB35-465C-B335-A2EE6004FC62}"/>
              </a:ext>
            </a:extLst>
          </p:cNvPr>
          <p:cNvSpPr>
            <a:spLocks noGrp="1"/>
          </p:cNvSpPr>
          <p:nvPr>
            <p:ph type="body" sz="quarter" idx="14"/>
          </p:nvPr>
        </p:nvSpPr>
        <p:spPr>
          <a:xfrm>
            <a:off x="5170155" y="3530518"/>
            <a:ext cx="1851471" cy="480131"/>
          </a:xfrm>
        </p:spPr>
        <p:txBody>
          <a:bodyPr/>
          <a:lstStyle/>
          <a:p>
            <a:r>
              <a:rPr lang="en-US" dirty="0">
                <a:sym typeface="Source Sans Pro"/>
              </a:rPr>
              <a:t>Fraud detection </a:t>
            </a:r>
            <a:br>
              <a:rPr lang="en-US" dirty="0">
                <a:sym typeface="Source Sans Pro"/>
              </a:rPr>
            </a:br>
            <a:r>
              <a:rPr lang="en-US" dirty="0">
                <a:sym typeface="Source Sans Pro"/>
              </a:rPr>
              <a:t>and prevention</a:t>
            </a:r>
          </a:p>
        </p:txBody>
      </p:sp>
      <p:sp>
        <p:nvSpPr>
          <p:cNvPr id="13" name="Text Placeholder 12">
            <a:extLst>
              <a:ext uri="{FF2B5EF4-FFF2-40B4-BE49-F238E27FC236}">
                <a16:creationId xmlns:a16="http://schemas.microsoft.com/office/drawing/2014/main" id="{FE220F5B-AB05-4781-9CF8-334BF0921082}"/>
              </a:ext>
            </a:extLst>
          </p:cNvPr>
          <p:cNvSpPr>
            <a:spLocks noGrp="1"/>
          </p:cNvSpPr>
          <p:nvPr>
            <p:ph type="body" sz="quarter" idx="15"/>
          </p:nvPr>
        </p:nvSpPr>
        <p:spPr>
          <a:xfrm>
            <a:off x="7350432" y="3530518"/>
            <a:ext cx="2199968" cy="480131"/>
          </a:xfrm>
        </p:spPr>
        <p:txBody>
          <a:bodyPr/>
          <a:lstStyle/>
          <a:p>
            <a:r>
              <a:rPr lang="en-US" dirty="0">
                <a:sym typeface="Source Sans Pro"/>
              </a:rPr>
              <a:t>Security compliance reporting</a:t>
            </a:r>
          </a:p>
        </p:txBody>
      </p:sp>
      <p:sp>
        <p:nvSpPr>
          <p:cNvPr id="14" name="Text Placeholder 13">
            <a:extLst>
              <a:ext uri="{FF2B5EF4-FFF2-40B4-BE49-F238E27FC236}">
                <a16:creationId xmlns:a16="http://schemas.microsoft.com/office/drawing/2014/main" id="{D46FAA7F-CCE6-4367-8C54-F7E7ACA3BF70}"/>
              </a:ext>
            </a:extLst>
          </p:cNvPr>
          <p:cNvSpPr>
            <a:spLocks noGrp="1"/>
          </p:cNvSpPr>
          <p:nvPr>
            <p:ph type="body" sz="quarter" idx="16"/>
          </p:nvPr>
        </p:nvSpPr>
        <p:spPr>
          <a:xfrm>
            <a:off x="9777389" y="3530518"/>
            <a:ext cx="2055104" cy="480131"/>
          </a:xfrm>
        </p:spPr>
        <p:txBody>
          <a:bodyPr/>
          <a:lstStyle/>
          <a:p>
            <a:r>
              <a:rPr lang="en-US" dirty="0">
                <a:sym typeface="Source Sans Pro"/>
              </a:rPr>
              <a:t>Fine-grained data analytics security</a:t>
            </a:r>
          </a:p>
        </p:txBody>
      </p:sp>
      <p:sp>
        <p:nvSpPr>
          <p:cNvPr id="4" name="Text Placeholder 3">
            <a:extLst>
              <a:ext uri="{FF2B5EF4-FFF2-40B4-BE49-F238E27FC236}">
                <a16:creationId xmlns:a16="http://schemas.microsoft.com/office/drawing/2014/main" id="{B03844BB-3C54-4082-A1D1-40FAAACB70E2}"/>
              </a:ext>
            </a:extLst>
          </p:cNvPr>
          <p:cNvSpPr>
            <a:spLocks noGrp="1"/>
          </p:cNvSpPr>
          <p:nvPr>
            <p:ph type="body" sz="quarter" idx="22"/>
          </p:nvPr>
        </p:nvSpPr>
        <p:spPr/>
        <p:txBody>
          <a:bodyPr/>
          <a:lstStyle/>
          <a:p>
            <a:r>
              <a:rPr lang="en-US" dirty="0">
                <a:sym typeface="Source Sans Pro"/>
              </a:rPr>
              <a:t>Prevent complex threats with machine learning</a:t>
            </a:r>
          </a:p>
        </p:txBody>
      </p:sp>
      <p:sp>
        <p:nvSpPr>
          <p:cNvPr id="5" name="Text Placeholder 4">
            <a:extLst>
              <a:ext uri="{FF2B5EF4-FFF2-40B4-BE49-F238E27FC236}">
                <a16:creationId xmlns:a16="http://schemas.microsoft.com/office/drawing/2014/main" id="{1C904ADC-1294-42C2-B42C-CA67EEBDCA08}"/>
              </a:ext>
            </a:extLst>
          </p:cNvPr>
          <p:cNvSpPr>
            <a:spLocks noGrp="1"/>
          </p:cNvSpPr>
          <p:nvPr>
            <p:ph type="body" sz="quarter" idx="23"/>
          </p:nvPr>
        </p:nvSpPr>
        <p:spPr/>
        <p:txBody>
          <a:bodyPr/>
          <a:lstStyle/>
          <a:p>
            <a:r>
              <a:rPr lang="en-US" dirty="0">
                <a:sym typeface="Source Sans Pro"/>
              </a:rPr>
              <a:t>Faster innovation</a:t>
            </a:r>
            <a:br>
              <a:rPr lang="en-US" dirty="0">
                <a:sym typeface="Source Sans Pro"/>
              </a:rPr>
            </a:br>
            <a:r>
              <a:rPr lang="en-US" dirty="0">
                <a:sym typeface="Source Sans Pro"/>
              </a:rPr>
              <a:t>for threat prevention</a:t>
            </a:r>
          </a:p>
        </p:txBody>
      </p:sp>
      <p:sp>
        <p:nvSpPr>
          <p:cNvPr id="6" name="Text Placeholder 5">
            <a:extLst>
              <a:ext uri="{FF2B5EF4-FFF2-40B4-BE49-F238E27FC236}">
                <a16:creationId xmlns:a16="http://schemas.microsoft.com/office/drawing/2014/main" id="{18864341-1178-44AD-8247-E46AF4A4D3C2}"/>
              </a:ext>
            </a:extLst>
          </p:cNvPr>
          <p:cNvSpPr>
            <a:spLocks noGrp="1"/>
          </p:cNvSpPr>
          <p:nvPr>
            <p:ph type="body" sz="quarter" idx="24"/>
          </p:nvPr>
        </p:nvSpPr>
        <p:spPr/>
        <p:txBody>
          <a:bodyPr/>
          <a:lstStyle/>
          <a:p>
            <a:r>
              <a:rPr lang="en-US" dirty="0">
                <a:sym typeface="Source Sans Pro"/>
              </a:rPr>
              <a:t>Risk management with machine learning</a:t>
            </a:r>
          </a:p>
        </p:txBody>
      </p:sp>
      <p:sp>
        <p:nvSpPr>
          <p:cNvPr id="7" name="Text Placeholder 6">
            <a:extLst>
              <a:ext uri="{FF2B5EF4-FFF2-40B4-BE49-F238E27FC236}">
                <a16:creationId xmlns:a16="http://schemas.microsoft.com/office/drawing/2014/main" id="{313DDE7C-3838-4FD2-B56D-C4B149019BE7}"/>
              </a:ext>
            </a:extLst>
          </p:cNvPr>
          <p:cNvSpPr>
            <a:spLocks noGrp="1"/>
          </p:cNvSpPr>
          <p:nvPr>
            <p:ph type="body" sz="quarter" idx="25"/>
          </p:nvPr>
        </p:nvSpPr>
        <p:spPr>
          <a:xfrm>
            <a:off x="7524680" y="5766309"/>
            <a:ext cx="1851471" cy="674031"/>
          </a:xfrm>
        </p:spPr>
        <p:txBody>
          <a:bodyPr/>
          <a:lstStyle/>
          <a:p>
            <a:r>
              <a:rPr lang="en-US" dirty="0">
                <a:sym typeface="Source Sans Pro"/>
              </a:rPr>
              <a:t>Transform security with improved visibility</a:t>
            </a:r>
          </a:p>
        </p:txBody>
      </p:sp>
      <p:sp>
        <p:nvSpPr>
          <p:cNvPr id="8" name="Text Placeholder 7">
            <a:extLst>
              <a:ext uri="{FF2B5EF4-FFF2-40B4-BE49-F238E27FC236}">
                <a16:creationId xmlns:a16="http://schemas.microsoft.com/office/drawing/2014/main" id="{CF4643C8-4ECC-47D0-B8F5-73BF2A4EECC9}"/>
              </a:ext>
            </a:extLst>
          </p:cNvPr>
          <p:cNvSpPr>
            <a:spLocks noGrp="1"/>
          </p:cNvSpPr>
          <p:nvPr>
            <p:ph type="body" sz="quarter" idx="26"/>
          </p:nvPr>
        </p:nvSpPr>
        <p:spPr/>
        <p:txBody>
          <a:bodyPr/>
          <a:lstStyle/>
          <a:p>
            <a:r>
              <a:rPr lang="en-US" dirty="0">
                <a:sym typeface="Source Sans Pro"/>
              </a:rPr>
              <a:t>Limit malicious insiders to transform growth</a:t>
            </a:r>
          </a:p>
        </p:txBody>
      </p:sp>
      <p:sp>
        <p:nvSpPr>
          <p:cNvPr id="9" name="Text Placeholder 8">
            <a:extLst>
              <a:ext uri="{FF2B5EF4-FFF2-40B4-BE49-F238E27FC236}">
                <a16:creationId xmlns:a16="http://schemas.microsoft.com/office/drawing/2014/main" id="{304086B9-16E4-403D-B7D0-09C2C78804AE}"/>
              </a:ext>
            </a:extLst>
          </p:cNvPr>
          <p:cNvSpPr>
            <a:spLocks noGrp="1"/>
          </p:cNvSpPr>
          <p:nvPr>
            <p:ph type="body" sz="quarter" idx="27"/>
          </p:nvPr>
        </p:nvSpPr>
        <p:spPr/>
        <p:txBody>
          <a:bodyPr/>
          <a:lstStyle/>
          <a:p>
            <a:r>
              <a:rPr lang="en-US" dirty="0">
                <a:sym typeface="Source Sans Pro"/>
              </a:rPr>
              <a:t>Firewall/network logs</a:t>
            </a:r>
          </a:p>
          <a:p>
            <a:r>
              <a:rPr lang="en-US" dirty="0">
                <a:sym typeface="Source Sans Pro"/>
              </a:rPr>
              <a:t>Apps</a:t>
            </a:r>
          </a:p>
          <a:p>
            <a:r>
              <a:rPr lang="en-US" dirty="0">
                <a:sym typeface="Source Sans Pro"/>
              </a:rPr>
              <a:t>Data access layers</a:t>
            </a:r>
          </a:p>
          <a:p>
            <a:endParaRPr lang="en-US" dirty="0"/>
          </a:p>
        </p:txBody>
      </p:sp>
      <p:sp>
        <p:nvSpPr>
          <p:cNvPr id="15" name="Text Placeholder 14">
            <a:extLst>
              <a:ext uri="{FF2B5EF4-FFF2-40B4-BE49-F238E27FC236}">
                <a16:creationId xmlns:a16="http://schemas.microsoft.com/office/drawing/2014/main" id="{3F1F531D-87C6-4F3D-A13B-2D36255B2527}"/>
              </a:ext>
            </a:extLst>
          </p:cNvPr>
          <p:cNvSpPr>
            <a:spLocks noGrp="1"/>
          </p:cNvSpPr>
          <p:nvPr>
            <p:ph type="body" sz="quarter" idx="28"/>
          </p:nvPr>
        </p:nvSpPr>
        <p:spPr/>
        <p:txBody>
          <a:bodyPr/>
          <a:lstStyle/>
          <a:p>
            <a:r>
              <a:rPr lang="en-US" dirty="0">
                <a:sym typeface="Source Sans Pro"/>
              </a:rPr>
              <a:t>Firewall/network logs</a:t>
            </a:r>
          </a:p>
          <a:p>
            <a:r>
              <a:rPr lang="en-US" dirty="0">
                <a:sym typeface="Source Sans Pro"/>
              </a:rPr>
              <a:t>Network flows</a:t>
            </a:r>
          </a:p>
          <a:p>
            <a:r>
              <a:rPr lang="en-US" dirty="0">
                <a:sym typeface="Source Sans Pro"/>
              </a:rPr>
              <a:t>Authentications</a:t>
            </a:r>
          </a:p>
          <a:p>
            <a:endParaRPr lang="en-US" dirty="0"/>
          </a:p>
        </p:txBody>
      </p:sp>
      <p:sp>
        <p:nvSpPr>
          <p:cNvPr id="16" name="Text Placeholder 15">
            <a:extLst>
              <a:ext uri="{FF2B5EF4-FFF2-40B4-BE49-F238E27FC236}">
                <a16:creationId xmlns:a16="http://schemas.microsoft.com/office/drawing/2014/main" id="{1BAE7A7E-710C-4F2F-B9A3-5998B0392567}"/>
              </a:ext>
            </a:extLst>
          </p:cNvPr>
          <p:cNvSpPr>
            <a:spLocks noGrp="1"/>
          </p:cNvSpPr>
          <p:nvPr>
            <p:ph type="body" sz="quarter" idx="30"/>
          </p:nvPr>
        </p:nvSpPr>
        <p:spPr/>
        <p:txBody>
          <a:bodyPr/>
          <a:lstStyle/>
          <a:p>
            <a:r>
              <a:rPr lang="en-US" dirty="0">
                <a:sym typeface="Source Sans Pro"/>
              </a:rPr>
              <a:t>Firewall/network logs</a:t>
            </a:r>
          </a:p>
          <a:p>
            <a:r>
              <a:rPr lang="en-US" dirty="0">
                <a:sym typeface="Source Sans Pro"/>
              </a:rPr>
              <a:t>Web</a:t>
            </a:r>
          </a:p>
          <a:p>
            <a:r>
              <a:rPr lang="en-US" dirty="0">
                <a:sym typeface="Source Sans Pro"/>
              </a:rPr>
              <a:t>Applications</a:t>
            </a:r>
          </a:p>
          <a:p>
            <a:r>
              <a:rPr lang="en-US" dirty="0">
                <a:sym typeface="Source Sans Pro"/>
              </a:rPr>
              <a:t>Devices</a:t>
            </a:r>
          </a:p>
          <a:p>
            <a:r>
              <a:rPr lang="en-US" dirty="0">
                <a:sym typeface="Source Sans Pro"/>
              </a:rPr>
              <a:t>OS</a:t>
            </a:r>
          </a:p>
          <a:p>
            <a:endParaRPr lang="en-US" dirty="0"/>
          </a:p>
        </p:txBody>
      </p:sp>
      <p:sp>
        <p:nvSpPr>
          <p:cNvPr id="17" name="Text Placeholder 16">
            <a:extLst>
              <a:ext uri="{FF2B5EF4-FFF2-40B4-BE49-F238E27FC236}">
                <a16:creationId xmlns:a16="http://schemas.microsoft.com/office/drawing/2014/main" id="{C2017B67-3D27-4959-97F2-333D9D2932B7}"/>
              </a:ext>
            </a:extLst>
          </p:cNvPr>
          <p:cNvSpPr>
            <a:spLocks noGrp="1"/>
          </p:cNvSpPr>
          <p:nvPr>
            <p:ph type="body" sz="quarter" idx="31"/>
          </p:nvPr>
        </p:nvSpPr>
        <p:spPr/>
        <p:txBody>
          <a:bodyPr/>
          <a:lstStyle/>
          <a:p>
            <a:r>
              <a:rPr lang="en-US" dirty="0">
                <a:sym typeface="Source Sans Pro"/>
              </a:rPr>
              <a:t>Files</a:t>
            </a:r>
          </a:p>
          <a:p>
            <a:r>
              <a:rPr lang="en-US" dirty="0">
                <a:sym typeface="Source Sans Pro"/>
              </a:rPr>
              <a:t>Tables</a:t>
            </a:r>
          </a:p>
          <a:p>
            <a:r>
              <a:rPr lang="en-US" dirty="0">
                <a:sym typeface="Source Sans Pro"/>
              </a:rPr>
              <a:t>Clusters</a:t>
            </a:r>
          </a:p>
          <a:p>
            <a:r>
              <a:rPr lang="en-US" dirty="0">
                <a:sym typeface="Source Sans Pro"/>
              </a:rPr>
              <a:t>Reports</a:t>
            </a:r>
          </a:p>
          <a:p>
            <a:r>
              <a:rPr lang="en-US" dirty="0">
                <a:sym typeface="Source Sans Pro"/>
              </a:rPr>
              <a:t>Dashboards</a:t>
            </a:r>
          </a:p>
          <a:p>
            <a:r>
              <a:rPr lang="en-US" dirty="0">
                <a:sym typeface="Source Sans Pro"/>
              </a:rPr>
              <a:t>Notebooks</a:t>
            </a:r>
          </a:p>
          <a:p>
            <a:endParaRPr lang="en-US" dirty="0"/>
          </a:p>
        </p:txBody>
      </p:sp>
      <p:sp>
        <p:nvSpPr>
          <p:cNvPr id="18" name="Text Placeholder 17">
            <a:extLst>
              <a:ext uri="{FF2B5EF4-FFF2-40B4-BE49-F238E27FC236}">
                <a16:creationId xmlns:a16="http://schemas.microsoft.com/office/drawing/2014/main" id="{B56BD55C-EBAC-4811-B351-AFDB405C467B}"/>
              </a:ext>
            </a:extLst>
          </p:cNvPr>
          <p:cNvSpPr>
            <a:spLocks noGrp="1"/>
          </p:cNvSpPr>
          <p:nvPr>
            <p:ph type="body" sz="quarter" idx="36"/>
          </p:nvPr>
        </p:nvSpPr>
        <p:spPr>
          <a:xfrm>
            <a:off x="460375" y="4076371"/>
            <a:ext cx="1852613" cy="1369606"/>
          </a:xfrm>
        </p:spPr>
        <p:txBody>
          <a:bodyPr/>
          <a:lstStyle/>
          <a:p>
            <a:r>
              <a:rPr lang="en-US" dirty="0">
                <a:sym typeface="Source Sans Pro Light"/>
              </a:rPr>
              <a:t>Prevention of DDoS attacks</a:t>
            </a:r>
          </a:p>
          <a:p>
            <a:r>
              <a:rPr lang="en-US" dirty="0">
                <a:sym typeface="Source Sans Pro Light"/>
              </a:rPr>
              <a:t>Threat classifications</a:t>
            </a:r>
          </a:p>
          <a:p>
            <a:r>
              <a:rPr lang="en-US" dirty="0">
                <a:sym typeface="Source Sans Pro Light"/>
              </a:rPr>
              <a:t>Data loss/anomaly detection in streaming</a:t>
            </a:r>
          </a:p>
          <a:p>
            <a:r>
              <a:rPr lang="en-US" dirty="0">
                <a:sym typeface="Source Sans Pro Light"/>
              </a:rPr>
              <a:t>Cybermetrics and changing use patterns</a:t>
            </a:r>
          </a:p>
          <a:p>
            <a:endParaRPr lang="en-US" dirty="0"/>
          </a:p>
        </p:txBody>
      </p:sp>
      <p:sp>
        <p:nvSpPr>
          <p:cNvPr id="19" name="Text Placeholder 18">
            <a:extLst>
              <a:ext uri="{FF2B5EF4-FFF2-40B4-BE49-F238E27FC236}">
                <a16:creationId xmlns:a16="http://schemas.microsoft.com/office/drawing/2014/main" id="{DB365165-3A33-4E31-A705-1CD2DE2237BB}"/>
              </a:ext>
            </a:extLst>
          </p:cNvPr>
          <p:cNvSpPr>
            <a:spLocks noGrp="1"/>
          </p:cNvSpPr>
          <p:nvPr>
            <p:ph type="body" sz="quarter" idx="37"/>
          </p:nvPr>
        </p:nvSpPr>
        <p:spPr/>
        <p:txBody>
          <a:bodyPr/>
          <a:lstStyle/>
          <a:p>
            <a:r>
              <a:rPr lang="en-US" dirty="0">
                <a:sym typeface="Source Sans Pro Light"/>
              </a:rPr>
              <a:t>Real-time data correlation</a:t>
            </a:r>
          </a:p>
          <a:p>
            <a:r>
              <a:rPr lang="en-US" dirty="0">
                <a:sym typeface="Source Sans Pro Light"/>
              </a:rPr>
              <a:t>Anomaly detection</a:t>
            </a:r>
          </a:p>
          <a:p>
            <a:r>
              <a:rPr lang="en-US" dirty="0">
                <a:sym typeface="Source Sans Pro Light"/>
              </a:rPr>
              <a:t>Security context, enrichment</a:t>
            </a:r>
          </a:p>
          <a:p>
            <a:r>
              <a:rPr lang="en-US" dirty="0">
                <a:sym typeface="Source Sans Pro Light"/>
              </a:rPr>
              <a:t>Offence scoring, prioritization</a:t>
            </a:r>
          </a:p>
          <a:p>
            <a:r>
              <a:rPr lang="en-US" dirty="0">
                <a:sym typeface="Source Sans Pro Light"/>
              </a:rPr>
              <a:t>Security orchestration</a:t>
            </a:r>
          </a:p>
          <a:p>
            <a:endParaRPr lang="en-US" dirty="0"/>
          </a:p>
        </p:txBody>
      </p:sp>
      <p:sp>
        <p:nvSpPr>
          <p:cNvPr id="20" name="Text Placeholder 19">
            <a:extLst>
              <a:ext uri="{FF2B5EF4-FFF2-40B4-BE49-F238E27FC236}">
                <a16:creationId xmlns:a16="http://schemas.microsoft.com/office/drawing/2014/main" id="{468A673D-E9DB-41DF-A7E8-7DF7BA35F6C0}"/>
              </a:ext>
            </a:extLst>
          </p:cNvPr>
          <p:cNvSpPr>
            <a:spLocks noGrp="1"/>
          </p:cNvSpPr>
          <p:nvPr>
            <p:ph type="body" sz="quarter" idx="38"/>
          </p:nvPr>
        </p:nvSpPr>
        <p:spPr/>
        <p:txBody>
          <a:bodyPr/>
          <a:lstStyle/>
          <a:p>
            <a:r>
              <a:rPr lang="en-US" dirty="0">
                <a:sym typeface="Source Sans Pro Light"/>
              </a:rPr>
              <a:t>e-Tailing</a:t>
            </a:r>
          </a:p>
          <a:p>
            <a:r>
              <a:rPr lang="en-US" dirty="0">
                <a:sym typeface="Source Sans Pro Light"/>
              </a:rPr>
              <a:t>Inventory monitoring</a:t>
            </a:r>
            <a:r>
              <a:rPr lang="en-US" dirty="0">
                <a:sym typeface="Source Sans Pro"/>
              </a:rPr>
              <a:t> </a:t>
            </a:r>
          </a:p>
          <a:p>
            <a:r>
              <a:rPr lang="en-US" dirty="0">
                <a:sym typeface="Source Sans Pro Light"/>
              </a:rPr>
              <a:t>Social media monitoring </a:t>
            </a:r>
          </a:p>
          <a:p>
            <a:r>
              <a:rPr lang="en-US" dirty="0">
                <a:sym typeface="Source Sans Pro Light"/>
              </a:rPr>
              <a:t>Phishing scams</a:t>
            </a:r>
          </a:p>
          <a:p>
            <a:r>
              <a:rPr lang="en-US" dirty="0">
                <a:sym typeface="Source Sans Pro Light"/>
              </a:rPr>
              <a:t>Piracy protection</a:t>
            </a:r>
          </a:p>
          <a:p>
            <a:endParaRPr lang="en-US" dirty="0"/>
          </a:p>
        </p:txBody>
      </p:sp>
      <p:sp>
        <p:nvSpPr>
          <p:cNvPr id="21" name="Text Placeholder 20">
            <a:extLst>
              <a:ext uri="{FF2B5EF4-FFF2-40B4-BE49-F238E27FC236}">
                <a16:creationId xmlns:a16="http://schemas.microsoft.com/office/drawing/2014/main" id="{046D6A65-1702-4C60-9BBC-2B223E999662}"/>
              </a:ext>
            </a:extLst>
          </p:cNvPr>
          <p:cNvSpPr>
            <a:spLocks noGrp="1"/>
          </p:cNvSpPr>
          <p:nvPr>
            <p:ph type="body" sz="quarter" idx="39"/>
          </p:nvPr>
        </p:nvSpPr>
        <p:spPr/>
        <p:txBody>
          <a:bodyPr/>
          <a:lstStyle/>
          <a:p>
            <a:r>
              <a:rPr lang="en-US" dirty="0">
                <a:sym typeface="Source Sans Pro Light"/>
              </a:rPr>
              <a:t>Ad-hoc/historic incident reports</a:t>
            </a:r>
          </a:p>
          <a:p>
            <a:r>
              <a:rPr lang="en-US" dirty="0">
                <a:sym typeface="Source Sans Pro Light"/>
              </a:rPr>
              <a:t>SOC/NOC dashboards</a:t>
            </a:r>
          </a:p>
          <a:p>
            <a:r>
              <a:rPr lang="en-US" dirty="0">
                <a:sym typeface="Source Sans Pro Light"/>
              </a:rPr>
              <a:t>Deep OS auditing</a:t>
            </a:r>
          </a:p>
          <a:p>
            <a:r>
              <a:rPr lang="en-US" dirty="0">
                <a:sym typeface="Source Sans Pro Light"/>
              </a:rPr>
              <a:t>Data loss detection in IoT</a:t>
            </a:r>
          </a:p>
          <a:p>
            <a:r>
              <a:rPr lang="en-US" dirty="0">
                <a:sym typeface="Source Sans Pro Light"/>
              </a:rPr>
              <a:t>User behavior analytics</a:t>
            </a:r>
          </a:p>
          <a:p>
            <a:endParaRPr lang="en-US" dirty="0"/>
          </a:p>
        </p:txBody>
      </p:sp>
      <p:sp>
        <p:nvSpPr>
          <p:cNvPr id="22" name="Text Placeholder 21">
            <a:extLst>
              <a:ext uri="{FF2B5EF4-FFF2-40B4-BE49-F238E27FC236}">
                <a16:creationId xmlns:a16="http://schemas.microsoft.com/office/drawing/2014/main" id="{9BD7FA1C-FE2D-4AAB-8446-47DDCFE9B197}"/>
              </a:ext>
            </a:extLst>
          </p:cNvPr>
          <p:cNvSpPr>
            <a:spLocks noGrp="1"/>
          </p:cNvSpPr>
          <p:nvPr>
            <p:ph type="body" sz="quarter" idx="40"/>
          </p:nvPr>
        </p:nvSpPr>
        <p:spPr/>
        <p:txBody>
          <a:bodyPr/>
          <a:lstStyle/>
          <a:p>
            <a:r>
              <a:rPr lang="en-US" dirty="0">
                <a:sym typeface="Source Sans Pro Light"/>
              </a:rPr>
              <a:t>Role-based access controls</a:t>
            </a:r>
          </a:p>
          <a:p>
            <a:r>
              <a:rPr lang="en-US" dirty="0">
                <a:sym typeface="Source Sans Pro Light"/>
              </a:rPr>
              <a:t>Auditing and governance</a:t>
            </a:r>
          </a:p>
          <a:p>
            <a:r>
              <a:rPr lang="en-US" dirty="0">
                <a:sym typeface="Source Sans Pro Light"/>
              </a:rPr>
              <a:t>File integrity monitoring</a:t>
            </a:r>
          </a:p>
          <a:p>
            <a:r>
              <a:rPr lang="en-US" dirty="0">
                <a:sym typeface="Source Sans Pro Light"/>
              </a:rPr>
              <a:t>Row level and column level access permissions</a:t>
            </a:r>
          </a:p>
          <a:p>
            <a:endParaRPr lang="en-US" dirty="0"/>
          </a:p>
        </p:txBody>
      </p:sp>
      <p:sp>
        <p:nvSpPr>
          <p:cNvPr id="23" name="Text Placeholder 22">
            <a:extLst>
              <a:ext uri="{FF2B5EF4-FFF2-40B4-BE49-F238E27FC236}">
                <a16:creationId xmlns:a16="http://schemas.microsoft.com/office/drawing/2014/main" id="{8E716123-0469-45F8-B4D9-D49466D29919}"/>
              </a:ext>
            </a:extLst>
          </p:cNvPr>
          <p:cNvSpPr>
            <a:spLocks noGrp="1"/>
          </p:cNvSpPr>
          <p:nvPr>
            <p:ph type="body" sz="quarter" idx="41"/>
          </p:nvPr>
        </p:nvSpPr>
        <p:spPr/>
        <p:txBody>
          <a:bodyPr/>
          <a:lstStyle/>
          <a:p>
            <a:r>
              <a:rPr lang="en-US" dirty="0">
                <a:sym typeface="Source Sans Pro"/>
              </a:rPr>
              <a:t>Firewall/network logs</a:t>
            </a:r>
          </a:p>
          <a:p>
            <a:r>
              <a:rPr lang="en-US" dirty="0">
                <a:sym typeface="Source Sans Pro"/>
              </a:rPr>
              <a:t>Web/app logs</a:t>
            </a:r>
          </a:p>
          <a:p>
            <a:r>
              <a:rPr lang="en-US" dirty="0">
                <a:sym typeface="Source Sans Pro"/>
              </a:rPr>
              <a:t>Social media content </a:t>
            </a:r>
          </a:p>
          <a:p>
            <a:endParaRPr lang="en-US" dirty="0"/>
          </a:p>
        </p:txBody>
      </p:sp>
      <p:sp>
        <p:nvSpPr>
          <p:cNvPr id="24" name="Text Placeholder 23">
            <a:extLst>
              <a:ext uri="{FF2B5EF4-FFF2-40B4-BE49-F238E27FC236}">
                <a16:creationId xmlns:a16="http://schemas.microsoft.com/office/drawing/2014/main" id="{17335157-13CC-4CD1-B2CD-C6EF598C8A40}"/>
              </a:ext>
            </a:extLst>
          </p:cNvPr>
          <p:cNvSpPr>
            <a:spLocks noGrp="1"/>
          </p:cNvSpPr>
          <p:nvPr>
            <p:ph type="body" sz="quarter" idx="42"/>
          </p:nvPr>
        </p:nvSpPr>
        <p:spPr/>
        <p:txBody>
          <a:bodyPr/>
          <a:lstStyle/>
          <a:p>
            <a:r>
              <a:rPr lang="en-US" dirty="0">
                <a:sym typeface="Source Sans Pro"/>
              </a:rPr>
              <a:t>Security controls to leverage all data</a:t>
            </a:r>
          </a:p>
        </p:txBody>
      </p:sp>
      <p:sp>
        <p:nvSpPr>
          <p:cNvPr id="25" name="Text Placeholder 24">
            <a:extLst>
              <a:ext uri="{FF2B5EF4-FFF2-40B4-BE49-F238E27FC236}">
                <a16:creationId xmlns:a16="http://schemas.microsoft.com/office/drawing/2014/main" id="{1650867A-C78C-4229-AE47-6360A4067175}"/>
              </a:ext>
            </a:extLst>
          </p:cNvPr>
          <p:cNvSpPr>
            <a:spLocks noGrp="1"/>
          </p:cNvSpPr>
          <p:nvPr>
            <p:ph type="body" sz="quarter" idx="43"/>
          </p:nvPr>
        </p:nvSpPr>
        <p:spPr/>
        <p:txBody>
          <a:bodyPr/>
          <a:lstStyle/>
          <a:p>
            <a:r>
              <a:rPr lang="en-US" dirty="0">
                <a:sym typeface="Source Sans Pro"/>
              </a:rPr>
              <a:t>Actionable threat intelligence</a:t>
            </a:r>
          </a:p>
        </p:txBody>
      </p:sp>
      <p:sp>
        <p:nvSpPr>
          <p:cNvPr id="26" name="Text Placeholder 25">
            <a:extLst>
              <a:ext uri="{FF2B5EF4-FFF2-40B4-BE49-F238E27FC236}">
                <a16:creationId xmlns:a16="http://schemas.microsoft.com/office/drawing/2014/main" id="{FD41E2E6-441F-420B-837F-7231A7F1441D}"/>
              </a:ext>
            </a:extLst>
          </p:cNvPr>
          <p:cNvSpPr>
            <a:spLocks noGrp="1"/>
          </p:cNvSpPr>
          <p:nvPr>
            <p:ph type="body" sz="quarter" idx="44"/>
          </p:nvPr>
        </p:nvSpPr>
        <p:spPr>
          <a:xfrm>
            <a:off x="5170155" y="1118054"/>
            <a:ext cx="1852201" cy="369332"/>
          </a:xfrm>
        </p:spPr>
        <p:txBody>
          <a:bodyPr/>
          <a:lstStyle/>
          <a:p>
            <a:r>
              <a:rPr lang="en-US" dirty="0">
                <a:sym typeface="Source Sans Pro"/>
              </a:rPr>
              <a:t>Risk and fraud</a:t>
            </a:r>
            <a:br>
              <a:rPr lang="en-US" dirty="0">
                <a:sym typeface="Source Sans Pro"/>
              </a:rPr>
            </a:br>
            <a:r>
              <a:rPr lang="en-US" dirty="0">
                <a:sym typeface="Source Sans Pro"/>
              </a:rPr>
              <a:t>analysis</a:t>
            </a:r>
          </a:p>
        </p:txBody>
      </p:sp>
      <p:sp>
        <p:nvSpPr>
          <p:cNvPr id="27" name="Text Placeholder 26">
            <a:extLst>
              <a:ext uri="{FF2B5EF4-FFF2-40B4-BE49-F238E27FC236}">
                <a16:creationId xmlns:a16="http://schemas.microsoft.com/office/drawing/2014/main" id="{42DF4BDE-AC5E-4B1A-ABC4-89C79384EC2D}"/>
              </a:ext>
            </a:extLst>
          </p:cNvPr>
          <p:cNvSpPr>
            <a:spLocks noGrp="1"/>
          </p:cNvSpPr>
          <p:nvPr>
            <p:ph type="body" sz="quarter" idx="45"/>
          </p:nvPr>
        </p:nvSpPr>
        <p:spPr>
          <a:xfrm>
            <a:off x="7520626" y="1118054"/>
            <a:ext cx="1852201" cy="369332"/>
          </a:xfrm>
        </p:spPr>
        <p:txBody>
          <a:bodyPr/>
          <a:lstStyle/>
          <a:p>
            <a:r>
              <a:rPr lang="en-US" dirty="0">
                <a:sym typeface="Source Sans Pro"/>
              </a:rPr>
              <a:t>Compliance</a:t>
            </a:r>
            <a:br>
              <a:rPr lang="en-US" dirty="0">
                <a:sym typeface="Source Sans Pro"/>
              </a:rPr>
            </a:br>
            <a:r>
              <a:rPr lang="en-US" dirty="0">
                <a:sym typeface="Source Sans Pro"/>
              </a:rPr>
              <a:t>management</a:t>
            </a:r>
          </a:p>
        </p:txBody>
      </p:sp>
      <p:sp>
        <p:nvSpPr>
          <p:cNvPr id="28" name="Text Placeholder 27">
            <a:extLst>
              <a:ext uri="{FF2B5EF4-FFF2-40B4-BE49-F238E27FC236}">
                <a16:creationId xmlns:a16="http://schemas.microsoft.com/office/drawing/2014/main" id="{074A6CDB-5925-498F-B0E6-31B7EB1CA99A}"/>
              </a:ext>
            </a:extLst>
          </p:cNvPr>
          <p:cNvSpPr>
            <a:spLocks noGrp="1"/>
          </p:cNvSpPr>
          <p:nvPr>
            <p:ph type="body" sz="quarter" idx="46"/>
          </p:nvPr>
        </p:nvSpPr>
        <p:spPr/>
        <p:txBody>
          <a:bodyPr/>
          <a:lstStyle/>
          <a:p>
            <a:r>
              <a:rPr lang="en-US" dirty="0">
                <a:sym typeface="Source Sans Pro"/>
              </a:rPr>
              <a:t>Identity and access management for analytics</a:t>
            </a:r>
          </a:p>
        </p:txBody>
      </p:sp>
      <p:grpSp>
        <p:nvGrpSpPr>
          <p:cNvPr id="126" name="Group 125">
            <a:extLst>
              <a:ext uri="{FF2B5EF4-FFF2-40B4-BE49-F238E27FC236}">
                <a16:creationId xmlns:a16="http://schemas.microsoft.com/office/drawing/2014/main" id="{53958F83-37CE-4858-974A-628F2F22C6BC}"/>
              </a:ext>
            </a:extLst>
          </p:cNvPr>
          <p:cNvGrpSpPr>
            <a:grpSpLocks noChangeAspect="1"/>
          </p:cNvGrpSpPr>
          <p:nvPr/>
        </p:nvGrpSpPr>
        <p:grpSpPr>
          <a:xfrm>
            <a:off x="1212071" y="3031626"/>
            <a:ext cx="372252" cy="340590"/>
            <a:chOff x="4475583" y="2774302"/>
            <a:chExt cx="954393" cy="873218"/>
          </a:xfrm>
        </p:grpSpPr>
        <p:grpSp>
          <p:nvGrpSpPr>
            <p:cNvPr id="127" name="Group 126">
              <a:extLst>
                <a:ext uri="{FF2B5EF4-FFF2-40B4-BE49-F238E27FC236}">
                  <a16:creationId xmlns:a16="http://schemas.microsoft.com/office/drawing/2014/main" id="{4AEEF03C-C378-40AA-9808-CBD092658A23}"/>
                </a:ext>
              </a:extLst>
            </p:cNvPr>
            <p:cNvGrpSpPr/>
            <p:nvPr/>
          </p:nvGrpSpPr>
          <p:grpSpPr>
            <a:xfrm>
              <a:off x="4475583" y="2774302"/>
              <a:ext cx="867748" cy="807098"/>
              <a:chOff x="4475583" y="2774302"/>
              <a:chExt cx="867748" cy="807098"/>
            </a:xfrm>
          </p:grpSpPr>
          <p:sp>
            <p:nvSpPr>
              <p:cNvPr id="129" name="Rectangle 128">
                <a:extLst>
                  <a:ext uri="{FF2B5EF4-FFF2-40B4-BE49-F238E27FC236}">
                    <a16:creationId xmlns:a16="http://schemas.microsoft.com/office/drawing/2014/main" id="{5B731564-820D-49B1-BF82-FC28C747B278}"/>
                  </a:ext>
                </a:extLst>
              </p:cNvPr>
              <p:cNvSpPr/>
              <p:nvPr/>
            </p:nvSpPr>
            <p:spPr bwMode="auto">
              <a:xfrm>
                <a:off x="4705548" y="2774302"/>
                <a:ext cx="407819"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0" name="Rectangle 129">
                <a:extLst>
                  <a:ext uri="{FF2B5EF4-FFF2-40B4-BE49-F238E27FC236}">
                    <a16:creationId xmlns:a16="http://schemas.microsoft.com/office/drawing/2014/main" id="{B4B1A7C9-8891-46BC-B724-0D31356E024A}"/>
                  </a:ext>
                </a:extLst>
              </p:cNvPr>
              <p:cNvSpPr/>
              <p:nvPr/>
            </p:nvSpPr>
            <p:spPr bwMode="auto">
              <a:xfrm>
                <a:off x="4705548" y="3341914"/>
                <a:ext cx="407819"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1" name="Rectangle 130">
                <a:extLst>
                  <a:ext uri="{FF2B5EF4-FFF2-40B4-BE49-F238E27FC236}">
                    <a16:creationId xmlns:a16="http://schemas.microsoft.com/office/drawing/2014/main" id="{C42E8351-817B-4214-9835-B9172BD45406}"/>
                  </a:ext>
                </a:extLst>
              </p:cNvPr>
              <p:cNvSpPr/>
              <p:nvPr/>
            </p:nvSpPr>
            <p:spPr bwMode="auto">
              <a:xfrm>
                <a:off x="4475583" y="3058108"/>
                <a:ext cx="407819"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2" name="Rectangle 131">
                <a:extLst>
                  <a:ext uri="{FF2B5EF4-FFF2-40B4-BE49-F238E27FC236}">
                    <a16:creationId xmlns:a16="http://schemas.microsoft.com/office/drawing/2014/main" id="{292894A4-514B-4F74-AF3B-0E74F0EED100}"/>
                  </a:ext>
                </a:extLst>
              </p:cNvPr>
              <p:cNvSpPr/>
              <p:nvPr/>
            </p:nvSpPr>
            <p:spPr bwMode="auto">
              <a:xfrm>
                <a:off x="4935512" y="3058108"/>
                <a:ext cx="407819"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3" name="Rectangle 132">
                <a:extLst>
                  <a:ext uri="{FF2B5EF4-FFF2-40B4-BE49-F238E27FC236}">
                    <a16:creationId xmlns:a16="http://schemas.microsoft.com/office/drawing/2014/main" id="{83C247CB-8C39-426C-9C36-8614497B2BA1}"/>
                  </a:ext>
                </a:extLst>
              </p:cNvPr>
              <p:cNvSpPr/>
              <p:nvPr/>
            </p:nvSpPr>
            <p:spPr bwMode="auto">
              <a:xfrm>
                <a:off x="5162932" y="2774302"/>
                <a:ext cx="177855"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Rectangle 133">
                <a:extLst>
                  <a:ext uri="{FF2B5EF4-FFF2-40B4-BE49-F238E27FC236}">
                    <a16:creationId xmlns:a16="http://schemas.microsoft.com/office/drawing/2014/main" id="{462B043D-1391-4FFE-A499-1375AD22AA1B}"/>
                  </a:ext>
                </a:extLst>
              </p:cNvPr>
              <p:cNvSpPr/>
              <p:nvPr/>
            </p:nvSpPr>
            <p:spPr bwMode="auto">
              <a:xfrm>
                <a:off x="4475583" y="2774302"/>
                <a:ext cx="177855"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Rectangle 134">
                <a:extLst>
                  <a:ext uri="{FF2B5EF4-FFF2-40B4-BE49-F238E27FC236}">
                    <a16:creationId xmlns:a16="http://schemas.microsoft.com/office/drawing/2014/main" id="{410DC29F-E3BC-4C58-8FA7-CDC753F047FF}"/>
                  </a:ext>
                </a:extLst>
              </p:cNvPr>
              <p:cNvSpPr/>
              <p:nvPr/>
            </p:nvSpPr>
            <p:spPr bwMode="auto">
              <a:xfrm>
                <a:off x="4475583" y="3341914"/>
                <a:ext cx="177855" cy="239486"/>
              </a:xfrm>
              <a:prstGeom prst="rect">
                <a:avLst/>
              </a:prstGeom>
              <a:noFill/>
              <a:ln w="12700" cap="rnd">
                <a:solidFill>
                  <a:srgbClr val="000000"/>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28" name="Freeform: Shape 127">
              <a:extLst>
                <a:ext uri="{FF2B5EF4-FFF2-40B4-BE49-F238E27FC236}">
                  <a16:creationId xmlns:a16="http://schemas.microsoft.com/office/drawing/2014/main" id="{2A0F5C5E-C21E-4129-B1DE-2B204FED9311}"/>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solidFill>
            <a:ln w="1270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791D6FF8-203D-4F0C-B5B8-265EA3979A0E}"/>
              </a:ext>
            </a:extLst>
          </p:cNvPr>
          <p:cNvGrpSpPr/>
          <p:nvPr/>
        </p:nvGrpSpPr>
        <p:grpSpPr>
          <a:xfrm>
            <a:off x="3567280" y="3031164"/>
            <a:ext cx="348167" cy="341514"/>
            <a:chOff x="6594072" y="3095551"/>
            <a:chExt cx="795442" cy="780243"/>
          </a:xfrm>
        </p:grpSpPr>
        <p:sp>
          <p:nvSpPr>
            <p:cNvPr id="137" name="eye_2">
              <a:extLst>
                <a:ext uri="{FF2B5EF4-FFF2-40B4-BE49-F238E27FC236}">
                  <a16:creationId xmlns:a16="http://schemas.microsoft.com/office/drawing/2014/main" id="{86930E26-9EAF-4F81-9A9C-394F4C780114}"/>
                </a:ext>
              </a:extLst>
            </p:cNvPr>
            <p:cNvSpPr>
              <a:spLocks noChangeAspect="1" noEditPoints="1"/>
            </p:cNvSpPr>
            <p:nvPr/>
          </p:nvSpPr>
          <p:spPr bwMode="auto">
            <a:xfrm>
              <a:off x="6642379" y="3243080"/>
              <a:ext cx="413144" cy="22923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5">
              <a:extLst>
                <a:ext uri="{FF2B5EF4-FFF2-40B4-BE49-F238E27FC236}">
                  <a16:creationId xmlns:a16="http://schemas.microsoft.com/office/drawing/2014/main" id="{11EE12AE-B22A-4C9C-A2AF-94931F8210BA}"/>
                </a:ext>
              </a:extLst>
            </p:cNvPr>
            <p:cNvSpPr>
              <a:spLocks noChangeAspect="1" noEditPoints="1"/>
            </p:cNvSpPr>
            <p:nvPr/>
          </p:nvSpPr>
          <p:spPr bwMode="auto">
            <a:xfrm>
              <a:off x="6594072" y="3095551"/>
              <a:ext cx="795442" cy="7802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A91F002-4DB4-46B7-A741-95AD00AD93D1}"/>
              </a:ext>
            </a:extLst>
          </p:cNvPr>
          <p:cNvGrpSpPr/>
          <p:nvPr/>
        </p:nvGrpSpPr>
        <p:grpSpPr>
          <a:xfrm>
            <a:off x="5747626" y="3034526"/>
            <a:ext cx="684364" cy="334791"/>
            <a:chOff x="5353195" y="1639796"/>
            <a:chExt cx="1063934" cy="520476"/>
          </a:xfrm>
        </p:grpSpPr>
        <p:grpSp>
          <p:nvGrpSpPr>
            <p:cNvPr id="140" name="Group 139">
              <a:extLst>
                <a:ext uri="{FF2B5EF4-FFF2-40B4-BE49-F238E27FC236}">
                  <a16:creationId xmlns:a16="http://schemas.microsoft.com/office/drawing/2014/main" id="{73DE433C-DC9E-4E4A-AC7D-B576BFB81998}"/>
                </a:ext>
              </a:extLst>
            </p:cNvPr>
            <p:cNvGrpSpPr/>
            <p:nvPr/>
          </p:nvGrpSpPr>
          <p:grpSpPr>
            <a:xfrm>
              <a:off x="5353195" y="1639796"/>
              <a:ext cx="1063934" cy="520476"/>
              <a:chOff x="4664380" y="1193273"/>
              <a:chExt cx="729819" cy="357027"/>
            </a:xfrm>
          </p:grpSpPr>
          <p:grpSp>
            <p:nvGrpSpPr>
              <p:cNvPr id="143" name="Group 142">
                <a:extLst>
                  <a:ext uri="{FF2B5EF4-FFF2-40B4-BE49-F238E27FC236}">
                    <a16:creationId xmlns:a16="http://schemas.microsoft.com/office/drawing/2014/main" id="{6902C393-4ECC-4E11-9D81-F8DC4AF46456}"/>
                  </a:ext>
                </a:extLst>
              </p:cNvPr>
              <p:cNvGrpSpPr/>
              <p:nvPr/>
            </p:nvGrpSpPr>
            <p:grpSpPr>
              <a:xfrm>
                <a:off x="4664380" y="1193273"/>
                <a:ext cx="312640" cy="353534"/>
                <a:chOff x="9005458" y="6149105"/>
                <a:chExt cx="1115922" cy="1261888"/>
              </a:xfrm>
            </p:grpSpPr>
            <p:sp>
              <p:nvSpPr>
                <p:cNvPr id="153" name="Freeform 938">
                  <a:extLst>
                    <a:ext uri="{FF2B5EF4-FFF2-40B4-BE49-F238E27FC236}">
                      <a16:creationId xmlns:a16="http://schemas.microsoft.com/office/drawing/2014/main" id="{D89B4A5C-888A-4A85-85AA-203BE7F80032}"/>
                    </a:ext>
                  </a:extLst>
                </p:cNvPr>
                <p:cNvSpPr/>
                <p:nvPr/>
              </p:nvSpPr>
              <p:spPr>
                <a:xfrm>
                  <a:off x="9005458" y="6282460"/>
                  <a:ext cx="555627"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939">
                  <a:extLst>
                    <a:ext uri="{FF2B5EF4-FFF2-40B4-BE49-F238E27FC236}">
                      <a16:creationId xmlns:a16="http://schemas.microsoft.com/office/drawing/2014/main" id="{0211B76D-5F40-49DB-82C5-9E227B89AB00}"/>
                    </a:ext>
                  </a:extLst>
                </p:cNvPr>
                <p:cNvSpPr/>
                <p:nvPr/>
              </p:nvSpPr>
              <p:spPr>
                <a:xfrm>
                  <a:off x="9707132" y="6282460"/>
                  <a:ext cx="215899"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940">
                  <a:extLst>
                    <a:ext uri="{FF2B5EF4-FFF2-40B4-BE49-F238E27FC236}">
                      <a16:creationId xmlns:a16="http://schemas.microsoft.com/office/drawing/2014/main" id="{28F7883D-DB9E-4C77-85C8-B91D4FEB5C1C}"/>
                    </a:ext>
                  </a:extLst>
                </p:cNvPr>
                <p:cNvSpPr/>
                <p:nvPr/>
              </p:nvSpPr>
              <p:spPr>
                <a:xfrm>
                  <a:off x="9221354" y="6149105"/>
                  <a:ext cx="482601"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941">
                  <a:extLst>
                    <a:ext uri="{FF2B5EF4-FFF2-40B4-BE49-F238E27FC236}">
                      <a16:creationId xmlns:a16="http://schemas.microsoft.com/office/drawing/2014/main" id="{4D5D26A6-7957-4FE7-8B7E-99567C08B899}"/>
                    </a:ext>
                  </a:extLst>
                </p:cNvPr>
                <p:cNvSpPr/>
                <p:nvPr/>
              </p:nvSpPr>
              <p:spPr bwMode="auto">
                <a:xfrm>
                  <a:off x="9671567" y="7021830"/>
                  <a:ext cx="333570" cy="212269"/>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17F9DCA8-CA55-4486-9F76-BF84847E3285}"/>
                    </a:ext>
                  </a:extLst>
                </p:cNvPr>
                <p:cNvSpPr/>
                <p:nvPr/>
              </p:nvSpPr>
              <p:spPr bwMode="auto">
                <a:xfrm>
                  <a:off x="9555324" y="6844940"/>
                  <a:ext cx="566056" cy="566053"/>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B6762C97-9969-4236-AF74-187428C824CB}"/>
                  </a:ext>
                </a:extLst>
              </p:cNvPr>
              <p:cNvGrpSpPr/>
              <p:nvPr/>
            </p:nvGrpSpPr>
            <p:grpSpPr>
              <a:xfrm>
                <a:off x="5043788" y="1193273"/>
                <a:ext cx="350411" cy="357027"/>
                <a:chOff x="5302324" y="1193273"/>
                <a:chExt cx="350411" cy="357027"/>
              </a:xfrm>
            </p:grpSpPr>
            <p:grpSp>
              <p:nvGrpSpPr>
                <p:cNvPr id="145" name="Group 144">
                  <a:extLst>
                    <a:ext uri="{FF2B5EF4-FFF2-40B4-BE49-F238E27FC236}">
                      <a16:creationId xmlns:a16="http://schemas.microsoft.com/office/drawing/2014/main" id="{7A5B7CCE-DD13-494E-A7F5-4A148DBD325F}"/>
                    </a:ext>
                  </a:extLst>
                </p:cNvPr>
                <p:cNvGrpSpPr/>
                <p:nvPr/>
              </p:nvGrpSpPr>
              <p:grpSpPr>
                <a:xfrm>
                  <a:off x="5482948" y="1395938"/>
                  <a:ext cx="169787" cy="154362"/>
                  <a:chOff x="4530976" y="2990126"/>
                  <a:chExt cx="231285" cy="210274"/>
                </a:xfrm>
              </p:grpSpPr>
              <p:sp>
                <p:nvSpPr>
                  <p:cNvPr id="149" name="Freeform 5">
                    <a:extLst>
                      <a:ext uri="{FF2B5EF4-FFF2-40B4-BE49-F238E27FC236}">
                        <a16:creationId xmlns:a16="http://schemas.microsoft.com/office/drawing/2014/main" id="{83AAFDC9-82C0-4644-AAFD-4F2EC87119BF}"/>
                      </a:ext>
                    </a:extLst>
                  </p:cNvPr>
                  <p:cNvSpPr>
                    <a:spLocks noEditPoints="1"/>
                  </p:cNvSpPr>
                  <p:nvPr/>
                </p:nvSpPr>
                <p:spPr bwMode="auto">
                  <a:xfrm>
                    <a:off x="4530976" y="2990126"/>
                    <a:ext cx="231285" cy="210274"/>
                  </a:xfrm>
                  <a:prstGeom prst="triangle">
                    <a:avLst/>
                  </a:prstGeom>
                  <a:noFill/>
                  <a:ln w="12700">
                    <a:solidFill>
                      <a:srgbClr val="0000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ABA5264B-AB0D-4862-8385-8B4E4B7CCC96}"/>
                      </a:ext>
                    </a:extLst>
                  </p:cNvPr>
                  <p:cNvGrpSpPr/>
                  <p:nvPr/>
                </p:nvGrpSpPr>
                <p:grpSpPr>
                  <a:xfrm>
                    <a:off x="4646619" y="3052306"/>
                    <a:ext cx="0" cy="122254"/>
                    <a:chOff x="4791447" y="2616042"/>
                    <a:chExt cx="0" cy="1427764"/>
                  </a:xfrm>
                </p:grpSpPr>
                <p:cxnSp>
                  <p:nvCxnSpPr>
                    <p:cNvPr id="151" name="Straight Connector 150">
                      <a:extLst>
                        <a:ext uri="{FF2B5EF4-FFF2-40B4-BE49-F238E27FC236}">
                          <a16:creationId xmlns:a16="http://schemas.microsoft.com/office/drawing/2014/main" id="{470145D0-8BE1-4403-B45C-C2C0BEFCDCFE}"/>
                        </a:ext>
                      </a:extLst>
                    </p:cNvPr>
                    <p:cNvCxnSpPr>
                      <a:cxnSpLocks/>
                    </p:cNvCxnSpPr>
                    <p:nvPr/>
                  </p:nvCxnSpPr>
                  <p:spPr>
                    <a:xfrm>
                      <a:off x="4791447" y="2616042"/>
                      <a:ext cx="0" cy="103019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F4A3AE8-A0B5-4104-B297-C3283D1677B2}"/>
                        </a:ext>
                      </a:extLst>
                    </p:cNvPr>
                    <p:cNvCxnSpPr>
                      <a:cxnSpLocks/>
                    </p:cNvCxnSpPr>
                    <p:nvPr/>
                  </p:nvCxnSpPr>
                  <p:spPr>
                    <a:xfrm>
                      <a:off x="4791447" y="3793908"/>
                      <a:ext cx="0" cy="24989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6" name="Freeform 938">
                  <a:extLst>
                    <a:ext uri="{FF2B5EF4-FFF2-40B4-BE49-F238E27FC236}">
                      <a16:creationId xmlns:a16="http://schemas.microsoft.com/office/drawing/2014/main" id="{C00D4B82-A074-4053-B20D-2D5435219FA3}"/>
                    </a:ext>
                  </a:extLst>
                </p:cNvPr>
                <p:cNvSpPr/>
                <p:nvPr/>
              </p:nvSpPr>
              <p:spPr>
                <a:xfrm>
                  <a:off x="5302324" y="1230634"/>
                  <a:ext cx="155666" cy="31488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939">
                  <a:extLst>
                    <a:ext uri="{FF2B5EF4-FFF2-40B4-BE49-F238E27FC236}">
                      <a16:creationId xmlns:a16="http://schemas.microsoft.com/office/drawing/2014/main" id="{36F3CAFE-4346-4DD4-9CAE-BA32C9E4B13A}"/>
                    </a:ext>
                  </a:extLst>
                </p:cNvPr>
                <p:cNvSpPr/>
                <p:nvPr/>
              </p:nvSpPr>
              <p:spPr>
                <a:xfrm>
                  <a:off x="5498907" y="1230634"/>
                  <a:ext cx="60487" cy="136096"/>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940">
                  <a:extLst>
                    <a:ext uri="{FF2B5EF4-FFF2-40B4-BE49-F238E27FC236}">
                      <a16:creationId xmlns:a16="http://schemas.microsoft.com/office/drawing/2014/main" id="{69372C4D-7609-4380-9E6E-19CB601E72A6}"/>
                    </a:ext>
                  </a:extLst>
                </p:cNvPr>
                <p:cNvSpPr/>
                <p:nvPr/>
              </p:nvSpPr>
              <p:spPr>
                <a:xfrm>
                  <a:off x="5362810" y="1193273"/>
                  <a:ext cx="135207" cy="53371"/>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41" name="Fingerprint_E928">
              <a:extLst>
                <a:ext uri="{FF2B5EF4-FFF2-40B4-BE49-F238E27FC236}">
                  <a16:creationId xmlns:a16="http://schemas.microsoft.com/office/drawing/2014/main" id="{54130F08-38C3-4261-ADAB-2A3C24AF7346}"/>
                </a:ext>
              </a:extLst>
            </p:cNvPr>
            <p:cNvSpPr>
              <a:spLocks noChangeAspect="1" noEditPoints="1"/>
            </p:cNvSpPr>
            <p:nvPr/>
          </p:nvSpPr>
          <p:spPr bwMode="auto">
            <a:xfrm>
              <a:off x="5406649"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2" name="Fingerprint_E928">
              <a:extLst>
                <a:ext uri="{FF2B5EF4-FFF2-40B4-BE49-F238E27FC236}">
                  <a16:creationId xmlns:a16="http://schemas.microsoft.com/office/drawing/2014/main" id="{56E311EE-35C1-4620-B243-103D6D9F0E97}"/>
                </a:ext>
              </a:extLst>
            </p:cNvPr>
            <p:cNvSpPr>
              <a:spLocks noChangeAspect="1" noEditPoints="1"/>
            </p:cNvSpPr>
            <p:nvPr/>
          </p:nvSpPr>
          <p:spPr bwMode="auto">
            <a:xfrm flipH="1">
              <a:off x="5985026"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id="{556B774D-D526-4DE5-8817-958AC41F03E7}"/>
              </a:ext>
            </a:extLst>
          </p:cNvPr>
          <p:cNvGrpSpPr/>
          <p:nvPr/>
        </p:nvGrpSpPr>
        <p:grpSpPr>
          <a:xfrm>
            <a:off x="8306760" y="3013158"/>
            <a:ext cx="299945" cy="377527"/>
            <a:chOff x="8647329" y="1563765"/>
            <a:chExt cx="507345" cy="638572"/>
          </a:xfrm>
        </p:grpSpPr>
        <p:cxnSp>
          <p:nvCxnSpPr>
            <p:cNvPr id="159" name="Straight Connector 158">
              <a:extLst>
                <a:ext uri="{FF2B5EF4-FFF2-40B4-BE49-F238E27FC236}">
                  <a16:creationId xmlns:a16="http://schemas.microsoft.com/office/drawing/2014/main" id="{5047C3BF-FA3E-4E01-A2EB-E678A8784036}"/>
                </a:ext>
              </a:extLst>
            </p:cNvPr>
            <p:cNvCxnSpPr>
              <a:cxnSpLocks/>
            </p:cNvCxnSpPr>
            <p:nvPr/>
          </p:nvCxnSpPr>
          <p:spPr>
            <a:xfrm>
              <a:off x="8832383" y="1699197"/>
              <a:ext cx="209109"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BDB401D-8EBA-4ABD-BE41-D1BFE8A66101}"/>
                </a:ext>
              </a:extLst>
            </p:cNvPr>
            <p:cNvCxnSpPr>
              <a:cxnSpLocks/>
            </p:cNvCxnSpPr>
            <p:nvPr/>
          </p:nvCxnSpPr>
          <p:spPr>
            <a:xfrm>
              <a:off x="8832383" y="1813918"/>
              <a:ext cx="104904"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C0799F8-94B5-457A-86A9-B2CD79C3D3EC}"/>
                </a:ext>
              </a:extLst>
            </p:cNvPr>
            <p:cNvCxnSpPr>
              <a:cxnSpLocks/>
            </p:cNvCxnSpPr>
            <p:nvPr/>
          </p:nvCxnSpPr>
          <p:spPr>
            <a:xfrm>
              <a:off x="8832383" y="1928640"/>
              <a:ext cx="60060"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766CE0F-A720-474D-AFBA-14277DC61449}"/>
                </a:ext>
              </a:extLst>
            </p:cNvPr>
            <p:cNvCxnSpPr>
              <a:cxnSpLocks/>
            </p:cNvCxnSpPr>
            <p:nvPr/>
          </p:nvCxnSpPr>
          <p:spPr>
            <a:xfrm>
              <a:off x="8832383" y="2043361"/>
              <a:ext cx="25413"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6" name="Freeform 5">
              <a:extLst>
                <a:ext uri="{FF2B5EF4-FFF2-40B4-BE49-F238E27FC236}">
                  <a16:creationId xmlns:a16="http://schemas.microsoft.com/office/drawing/2014/main" id="{92DC882A-6B80-4727-A61B-3DD51036E3EB}"/>
                </a:ext>
              </a:extLst>
            </p:cNvPr>
            <p:cNvSpPr/>
            <p:nvPr/>
          </p:nvSpPr>
          <p:spPr bwMode="auto">
            <a:xfrm>
              <a:off x="8713449" y="167502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5">
              <a:extLst>
                <a:ext uri="{FF2B5EF4-FFF2-40B4-BE49-F238E27FC236}">
                  <a16:creationId xmlns:a16="http://schemas.microsoft.com/office/drawing/2014/main" id="{277FA498-E4E8-455C-87C3-93AB96D3B75D}"/>
                </a:ext>
              </a:extLst>
            </p:cNvPr>
            <p:cNvSpPr/>
            <p:nvPr/>
          </p:nvSpPr>
          <p:spPr bwMode="auto">
            <a:xfrm>
              <a:off x="8713449" y="178974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5">
              <a:extLst>
                <a:ext uri="{FF2B5EF4-FFF2-40B4-BE49-F238E27FC236}">
                  <a16:creationId xmlns:a16="http://schemas.microsoft.com/office/drawing/2014/main" id="{CF354F65-D392-44E8-988A-F08AFD167A18}"/>
                </a:ext>
              </a:extLst>
            </p:cNvPr>
            <p:cNvSpPr/>
            <p:nvPr/>
          </p:nvSpPr>
          <p:spPr bwMode="auto">
            <a:xfrm>
              <a:off x="8713449" y="190446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5">
              <a:extLst>
                <a:ext uri="{FF2B5EF4-FFF2-40B4-BE49-F238E27FC236}">
                  <a16:creationId xmlns:a16="http://schemas.microsoft.com/office/drawing/2014/main" id="{965A6325-C643-4720-80EA-43BD0A68104A}"/>
                </a:ext>
              </a:extLst>
            </p:cNvPr>
            <p:cNvSpPr/>
            <p:nvPr/>
          </p:nvSpPr>
          <p:spPr bwMode="auto">
            <a:xfrm>
              <a:off x="8713449" y="2018921"/>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23" name="Group 222">
              <a:extLst>
                <a:ext uri="{FF2B5EF4-FFF2-40B4-BE49-F238E27FC236}">
                  <a16:creationId xmlns:a16="http://schemas.microsoft.com/office/drawing/2014/main" id="{749433DA-40B7-4E7D-8A8B-B64118EDC730}"/>
                </a:ext>
              </a:extLst>
            </p:cNvPr>
            <p:cNvGrpSpPr/>
            <p:nvPr/>
          </p:nvGrpSpPr>
          <p:grpSpPr>
            <a:xfrm>
              <a:off x="8647329" y="1563765"/>
              <a:ext cx="507345" cy="638572"/>
              <a:chOff x="9394158" y="2095500"/>
              <a:chExt cx="289216" cy="364023"/>
            </a:xfrm>
          </p:grpSpPr>
          <p:sp>
            <p:nvSpPr>
              <p:cNvPr id="224" name="Freeform 1388">
                <a:extLst>
                  <a:ext uri="{FF2B5EF4-FFF2-40B4-BE49-F238E27FC236}">
                    <a16:creationId xmlns:a16="http://schemas.microsoft.com/office/drawing/2014/main" id="{72DC41B4-D49C-4279-8D2D-9EEF6E523F8B}"/>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02F7FE2B-CBE1-43C7-8765-823AAFAE60C5}"/>
                  </a:ext>
                </a:extLst>
              </p:cNvPr>
              <p:cNvGrpSpPr/>
              <p:nvPr/>
            </p:nvGrpSpPr>
            <p:grpSpPr>
              <a:xfrm>
                <a:off x="9539576" y="2249677"/>
                <a:ext cx="143798" cy="209846"/>
                <a:chOff x="1103506" y="2567788"/>
                <a:chExt cx="405526" cy="591791"/>
              </a:xfrm>
            </p:grpSpPr>
            <p:sp>
              <p:nvSpPr>
                <p:cNvPr id="226" name="Freeform: Shape 225">
                  <a:extLst>
                    <a:ext uri="{FF2B5EF4-FFF2-40B4-BE49-F238E27FC236}">
                      <a16:creationId xmlns:a16="http://schemas.microsoft.com/office/drawing/2014/main" id="{E5A5E7B8-270C-4089-B4EC-1DC56AA263C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alibri Light" panose="020F0302020204030204"/>
                    <a:ea typeface="+mn-ea"/>
                    <a:cs typeface="+mn-cs"/>
                  </a:endParaRPr>
                </a:p>
              </p:txBody>
            </p:sp>
            <p:sp>
              <p:nvSpPr>
                <p:cNvPr id="227" name="Rectangle 226">
                  <a:extLst>
                    <a:ext uri="{FF2B5EF4-FFF2-40B4-BE49-F238E27FC236}">
                      <a16:creationId xmlns:a16="http://schemas.microsoft.com/office/drawing/2014/main" id="{0EE236CA-E37E-47F0-84F5-4B1599DEEC21}"/>
                    </a:ext>
                  </a:extLst>
                </p:cNvPr>
                <p:cNvSpPr/>
                <p:nvPr/>
              </p:nvSpPr>
              <p:spPr bwMode="auto">
                <a:xfrm>
                  <a:off x="1103506" y="2816110"/>
                  <a:ext cx="405526" cy="343469"/>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alibri Light" panose="020F0302020204030204"/>
                    <a:ea typeface="+mn-ea"/>
                    <a:cs typeface="+mn-cs"/>
                  </a:endParaRPr>
                </a:p>
              </p:txBody>
            </p:sp>
          </p:grpSp>
        </p:grpSp>
      </p:grpSp>
      <p:grpSp>
        <p:nvGrpSpPr>
          <p:cNvPr id="228" name="Group 227">
            <a:extLst>
              <a:ext uri="{FF2B5EF4-FFF2-40B4-BE49-F238E27FC236}">
                <a16:creationId xmlns:a16="http://schemas.microsoft.com/office/drawing/2014/main" id="{415C4851-5ADF-41CE-8874-2A9B017A8F1E}"/>
              </a:ext>
            </a:extLst>
          </p:cNvPr>
          <p:cNvGrpSpPr/>
          <p:nvPr/>
        </p:nvGrpSpPr>
        <p:grpSpPr>
          <a:xfrm>
            <a:off x="10509506" y="3013157"/>
            <a:ext cx="585444" cy="377528"/>
            <a:chOff x="4519600" y="4701742"/>
            <a:chExt cx="1295847" cy="835638"/>
          </a:xfrm>
        </p:grpSpPr>
        <p:grpSp>
          <p:nvGrpSpPr>
            <p:cNvPr id="229" name="Group 228">
              <a:extLst>
                <a:ext uri="{FF2B5EF4-FFF2-40B4-BE49-F238E27FC236}">
                  <a16:creationId xmlns:a16="http://schemas.microsoft.com/office/drawing/2014/main" id="{485F41FD-99E8-40D7-9A86-55CA6A80FD48}"/>
                </a:ext>
              </a:extLst>
            </p:cNvPr>
            <p:cNvGrpSpPr/>
            <p:nvPr/>
          </p:nvGrpSpPr>
          <p:grpSpPr>
            <a:xfrm>
              <a:off x="4736162" y="4701742"/>
              <a:ext cx="1079285" cy="681455"/>
              <a:chOff x="992778" y="1508263"/>
              <a:chExt cx="2777318" cy="1753581"/>
            </a:xfrm>
          </p:grpSpPr>
          <p:sp useBgFill="1">
            <p:nvSpPr>
              <p:cNvPr id="265" name="Freeform 52">
                <a:extLst>
                  <a:ext uri="{FF2B5EF4-FFF2-40B4-BE49-F238E27FC236}">
                    <a16:creationId xmlns:a16="http://schemas.microsoft.com/office/drawing/2014/main" id="{90D885C0-DDC4-42AB-9935-C3D44A342880}"/>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66" name="Line 54">
                <a:extLst>
                  <a:ext uri="{FF2B5EF4-FFF2-40B4-BE49-F238E27FC236}">
                    <a16:creationId xmlns:a16="http://schemas.microsoft.com/office/drawing/2014/main" id="{59671296-7CC2-49D7-92B2-021B5ED00376}"/>
                  </a:ext>
                </a:extLst>
              </p:cNvPr>
              <p:cNvSpPr>
                <a:spLocks noChangeShapeType="1"/>
              </p:cNvSpPr>
              <p:nvPr/>
            </p:nvSpPr>
            <p:spPr bwMode="auto">
              <a:xfrm flipH="1">
                <a:off x="2619004" y="2828347"/>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67" name="Line 55">
                <a:extLst>
                  <a:ext uri="{FF2B5EF4-FFF2-40B4-BE49-F238E27FC236}">
                    <a16:creationId xmlns:a16="http://schemas.microsoft.com/office/drawing/2014/main" id="{B72794EE-BA1D-4009-8D08-793AACA7FDDF}"/>
                  </a:ext>
                </a:extLst>
              </p:cNvPr>
              <p:cNvSpPr>
                <a:spLocks noChangeShapeType="1"/>
              </p:cNvSpPr>
              <p:nvPr/>
            </p:nvSpPr>
            <p:spPr bwMode="auto">
              <a:xfrm flipH="1">
                <a:off x="3123527" y="3026726"/>
                <a:ext cx="431049"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68" name="Line 56">
                <a:extLst>
                  <a:ext uri="{FF2B5EF4-FFF2-40B4-BE49-F238E27FC236}">
                    <a16:creationId xmlns:a16="http://schemas.microsoft.com/office/drawing/2014/main" id="{6B2DEFBA-0B87-483A-A832-08BD87DD2398}"/>
                  </a:ext>
                </a:extLst>
              </p:cNvPr>
              <p:cNvSpPr>
                <a:spLocks noChangeShapeType="1"/>
              </p:cNvSpPr>
              <p:nvPr/>
            </p:nvSpPr>
            <p:spPr bwMode="auto">
              <a:xfrm flipH="1">
                <a:off x="2430969" y="2629965"/>
                <a:ext cx="1123608"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69" name="Freeform 57">
                <a:extLst>
                  <a:ext uri="{FF2B5EF4-FFF2-40B4-BE49-F238E27FC236}">
                    <a16:creationId xmlns:a16="http://schemas.microsoft.com/office/drawing/2014/main" id="{B582C8EE-8010-4162-AD15-CC5CAE94E592}"/>
                  </a:ext>
                </a:extLst>
              </p:cNvPr>
              <p:cNvSpPr>
                <a:spLocks noChangeArrowheads="1"/>
              </p:cNvSpPr>
              <p:nvPr/>
            </p:nvSpPr>
            <p:spPr bwMode="auto">
              <a:xfrm>
                <a:off x="2945530" y="2084042"/>
                <a:ext cx="298793" cy="298795"/>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70" name="Freeform 58">
                <a:extLst>
                  <a:ext uri="{FF2B5EF4-FFF2-40B4-BE49-F238E27FC236}">
                    <a16:creationId xmlns:a16="http://schemas.microsoft.com/office/drawing/2014/main" id="{F359F9DB-0184-4960-BE80-C435E167D92D}"/>
                  </a:ext>
                </a:extLst>
              </p:cNvPr>
              <p:cNvSpPr>
                <a:spLocks noChangeArrowheads="1"/>
              </p:cNvSpPr>
              <p:nvPr/>
            </p:nvSpPr>
            <p:spPr bwMode="auto">
              <a:xfrm>
                <a:off x="2301625" y="2075383"/>
                <a:ext cx="298798"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71" name="Freeform 60">
                <a:extLst>
                  <a:ext uri="{FF2B5EF4-FFF2-40B4-BE49-F238E27FC236}">
                    <a16:creationId xmlns:a16="http://schemas.microsoft.com/office/drawing/2014/main" id="{E9949C96-F7DC-4932-A00F-979A80A88C81}"/>
                  </a:ext>
                </a:extLst>
              </p:cNvPr>
              <p:cNvSpPr>
                <a:spLocks noChangeArrowheads="1"/>
              </p:cNvSpPr>
              <p:nvPr/>
            </p:nvSpPr>
            <p:spPr bwMode="auto">
              <a:xfrm>
                <a:off x="2597752" y="1736269"/>
                <a:ext cx="298798"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72" name="Freeform 61">
                <a:extLst>
                  <a:ext uri="{FF2B5EF4-FFF2-40B4-BE49-F238E27FC236}">
                    <a16:creationId xmlns:a16="http://schemas.microsoft.com/office/drawing/2014/main" id="{B9866760-65E7-4891-BA80-67CB225582D0}"/>
                  </a:ext>
                </a:extLst>
              </p:cNvPr>
              <p:cNvSpPr>
                <a:spLocks noChangeArrowheads="1"/>
              </p:cNvSpPr>
              <p:nvPr/>
            </p:nvSpPr>
            <p:spPr bwMode="auto">
              <a:xfrm>
                <a:off x="3298205" y="1736269"/>
                <a:ext cx="298793" cy="298792"/>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cxnSp>
            <p:nvCxnSpPr>
              <p:cNvPr id="273" name="Straight Connector 272">
                <a:extLst>
                  <a:ext uri="{FF2B5EF4-FFF2-40B4-BE49-F238E27FC236}">
                    <a16:creationId xmlns:a16="http://schemas.microsoft.com/office/drawing/2014/main" id="{541D3765-B120-40AD-BA18-B66FE2007662}"/>
                  </a:ext>
                </a:extLst>
              </p:cNvPr>
              <p:cNvCxnSpPr>
                <a:stCxn id="271" idx="3"/>
                <a:endCxn id="270" idx="7"/>
              </p:cNvCxnSpPr>
              <p:nvPr/>
            </p:nvCxnSpPr>
            <p:spPr>
              <a:xfrm flipH="1">
                <a:off x="2556664" y="1991305"/>
                <a:ext cx="84847" cy="12783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228CDE2-3959-41FF-AE89-A80B587ADA97}"/>
                  </a:ext>
                </a:extLst>
              </p:cNvPr>
              <p:cNvCxnSpPr>
                <a:cxnSpLocks/>
                <a:stCxn id="271" idx="5"/>
                <a:endCxn id="269" idx="1"/>
              </p:cNvCxnSpPr>
              <p:nvPr/>
            </p:nvCxnSpPr>
            <p:spPr>
              <a:xfrm>
                <a:off x="2852791" y="1991305"/>
                <a:ext cx="136495" cy="13649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621B04A-8536-43AE-9A84-234526D45ECE}"/>
                  </a:ext>
                </a:extLst>
              </p:cNvPr>
              <p:cNvCxnSpPr>
                <a:cxnSpLocks/>
                <a:stCxn id="269" idx="7"/>
                <a:endCxn id="272" idx="3"/>
              </p:cNvCxnSpPr>
              <p:nvPr/>
            </p:nvCxnSpPr>
            <p:spPr>
              <a:xfrm flipV="1">
                <a:off x="3200567" y="1991305"/>
                <a:ext cx="141395" cy="13649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2B9F4FC9-1DF9-492E-98A8-BDEE8C532F85}"/>
                </a:ext>
              </a:extLst>
            </p:cNvPr>
            <p:cNvGrpSpPr/>
            <p:nvPr/>
          </p:nvGrpSpPr>
          <p:grpSpPr>
            <a:xfrm flipH="1">
              <a:off x="4790731" y="4757456"/>
              <a:ext cx="421180" cy="573360"/>
              <a:chOff x="6114879" y="4904463"/>
              <a:chExt cx="421180" cy="573360"/>
            </a:xfrm>
          </p:grpSpPr>
          <p:sp>
            <p:nvSpPr>
              <p:cNvPr id="245" name="Freeform 22">
                <a:extLst>
                  <a:ext uri="{FF2B5EF4-FFF2-40B4-BE49-F238E27FC236}">
                    <a16:creationId xmlns:a16="http://schemas.microsoft.com/office/drawing/2014/main" id="{56FC6D5A-993A-4E18-988C-1411499075E0}"/>
                  </a:ext>
                </a:extLst>
              </p:cNvPr>
              <p:cNvSpPr>
                <a:spLocks/>
              </p:cNvSpPr>
              <p:nvPr/>
            </p:nvSpPr>
            <p:spPr bwMode="auto">
              <a:xfrm>
                <a:off x="6237157"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Freeform 23">
                <a:extLst>
                  <a:ext uri="{FF2B5EF4-FFF2-40B4-BE49-F238E27FC236}">
                    <a16:creationId xmlns:a16="http://schemas.microsoft.com/office/drawing/2014/main" id="{A728B4BA-0AF3-48BA-A09D-44FFB92DDACC}"/>
                  </a:ext>
                </a:extLst>
              </p:cNvPr>
              <p:cNvSpPr>
                <a:spLocks/>
              </p:cNvSpPr>
              <p:nvPr/>
            </p:nvSpPr>
            <p:spPr bwMode="auto">
              <a:xfrm>
                <a:off x="6415140"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24">
                <a:extLst>
                  <a:ext uri="{FF2B5EF4-FFF2-40B4-BE49-F238E27FC236}">
                    <a16:creationId xmlns:a16="http://schemas.microsoft.com/office/drawing/2014/main" id="{2B4E6D9F-5CE2-4951-9322-069C9FD66F65}"/>
                  </a:ext>
                </a:extLst>
              </p:cNvPr>
              <p:cNvSpPr>
                <a:spLocks/>
              </p:cNvSpPr>
              <p:nvPr/>
            </p:nvSpPr>
            <p:spPr bwMode="auto">
              <a:xfrm>
                <a:off x="6114879" y="490446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25">
                <a:extLst>
                  <a:ext uri="{FF2B5EF4-FFF2-40B4-BE49-F238E27FC236}">
                    <a16:creationId xmlns:a16="http://schemas.microsoft.com/office/drawing/2014/main" id="{A4F73A0B-CCC0-4401-9EAA-D6AE09EC44EE}"/>
                  </a:ext>
                </a:extLst>
              </p:cNvPr>
              <p:cNvSpPr>
                <a:spLocks/>
              </p:cNvSpPr>
              <p:nvPr/>
            </p:nvSpPr>
            <p:spPr bwMode="auto">
              <a:xfrm>
                <a:off x="6295579" y="490446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Freeform 26">
                <a:extLst>
                  <a:ext uri="{FF2B5EF4-FFF2-40B4-BE49-F238E27FC236}">
                    <a16:creationId xmlns:a16="http://schemas.microsoft.com/office/drawing/2014/main" id="{3152E7BF-1584-43D1-BCE8-0CA8B933FCCC}"/>
                  </a:ext>
                </a:extLst>
              </p:cNvPr>
              <p:cNvSpPr>
                <a:spLocks/>
              </p:cNvSpPr>
              <p:nvPr/>
            </p:nvSpPr>
            <p:spPr bwMode="auto">
              <a:xfrm>
                <a:off x="6473561" y="490446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Freeform 28">
                <a:extLst>
                  <a:ext uri="{FF2B5EF4-FFF2-40B4-BE49-F238E27FC236}">
                    <a16:creationId xmlns:a16="http://schemas.microsoft.com/office/drawing/2014/main" id="{C000E524-8D09-4F1A-A12C-D67A3ACFFA31}"/>
                  </a:ext>
                </a:extLst>
              </p:cNvPr>
              <p:cNvSpPr>
                <a:spLocks/>
              </p:cNvSpPr>
              <p:nvPr/>
            </p:nvSpPr>
            <p:spPr bwMode="auto">
              <a:xfrm>
                <a:off x="6237157"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Freeform 29">
                <a:extLst>
                  <a:ext uri="{FF2B5EF4-FFF2-40B4-BE49-F238E27FC236}">
                    <a16:creationId xmlns:a16="http://schemas.microsoft.com/office/drawing/2014/main" id="{F0D79AD5-66F8-45BE-A7A9-DBC238403638}"/>
                  </a:ext>
                </a:extLst>
              </p:cNvPr>
              <p:cNvSpPr>
                <a:spLocks/>
              </p:cNvSpPr>
              <p:nvPr/>
            </p:nvSpPr>
            <p:spPr bwMode="auto">
              <a:xfrm>
                <a:off x="6415140"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Freeform 30">
                <a:extLst>
                  <a:ext uri="{FF2B5EF4-FFF2-40B4-BE49-F238E27FC236}">
                    <a16:creationId xmlns:a16="http://schemas.microsoft.com/office/drawing/2014/main" id="{F2285CF7-8AD8-4F38-B2C3-DCF44AE45EBD}"/>
                  </a:ext>
                </a:extLst>
              </p:cNvPr>
              <p:cNvSpPr>
                <a:spLocks/>
              </p:cNvSpPr>
              <p:nvPr/>
            </p:nvSpPr>
            <p:spPr bwMode="auto">
              <a:xfrm>
                <a:off x="6114879" y="522646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Freeform 31">
                <a:extLst>
                  <a:ext uri="{FF2B5EF4-FFF2-40B4-BE49-F238E27FC236}">
                    <a16:creationId xmlns:a16="http://schemas.microsoft.com/office/drawing/2014/main" id="{06EBD697-4EAA-46D2-9E18-A5DF86DCA231}"/>
                  </a:ext>
                </a:extLst>
              </p:cNvPr>
              <p:cNvSpPr>
                <a:spLocks/>
              </p:cNvSpPr>
              <p:nvPr/>
            </p:nvSpPr>
            <p:spPr bwMode="auto">
              <a:xfrm>
                <a:off x="6295579" y="522646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Freeform 32">
                <a:extLst>
                  <a:ext uri="{FF2B5EF4-FFF2-40B4-BE49-F238E27FC236}">
                    <a16:creationId xmlns:a16="http://schemas.microsoft.com/office/drawing/2014/main" id="{337FF52A-FFD4-4300-B9A7-D6065DF85023}"/>
                  </a:ext>
                </a:extLst>
              </p:cNvPr>
              <p:cNvSpPr>
                <a:spLocks/>
              </p:cNvSpPr>
              <p:nvPr/>
            </p:nvSpPr>
            <p:spPr bwMode="auto">
              <a:xfrm>
                <a:off x="6473561" y="522646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Freeform 33">
                <a:extLst>
                  <a:ext uri="{FF2B5EF4-FFF2-40B4-BE49-F238E27FC236}">
                    <a16:creationId xmlns:a16="http://schemas.microsoft.com/office/drawing/2014/main" id="{51663CF1-7708-4571-A7AA-EC9E86F160B2}"/>
                  </a:ext>
                </a:extLst>
              </p:cNvPr>
              <p:cNvSpPr>
                <a:spLocks/>
              </p:cNvSpPr>
              <p:nvPr/>
            </p:nvSpPr>
            <p:spPr bwMode="auto">
              <a:xfrm>
                <a:off x="6178735"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Freeform 34">
                <a:extLst>
                  <a:ext uri="{FF2B5EF4-FFF2-40B4-BE49-F238E27FC236}">
                    <a16:creationId xmlns:a16="http://schemas.microsoft.com/office/drawing/2014/main" id="{D9839F9B-CD3B-4E97-81D8-CFDBA38428D2}"/>
                  </a:ext>
                </a:extLst>
              </p:cNvPr>
              <p:cNvSpPr>
                <a:spLocks/>
              </p:cNvSpPr>
              <p:nvPr/>
            </p:nvSpPr>
            <p:spPr bwMode="auto">
              <a:xfrm>
                <a:off x="63553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Freeform 36">
                <a:extLst>
                  <a:ext uri="{FF2B5EF4-FFF2-40B4-BE49-F238E27FC236}">
                    <a16:creationId xmlns:a16="http://schemas.microsoft.com/office/drawing/2014/main" id="{602AD0A6-0100-4221-B98B-DF06B020743D}"/>
                  </a:ext>
                </a:extLst>
              </p:cNvPr>
              <p:cNvSpPr>
                <a:spLocks/>
              </p:cNvSpPr>
              <p:nvPr/>
            </p:nvSpPr>
            <p:spPr bwMode="auto">
              <a:xfrm>
                <a:off x="6237157"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Freeform 37">
                <a:extLst>
                  <a:ext uri="{FF2B5EF4-FFF2-40B4-BE49-F238E27FC236}">
                    <a16:creationId xmlns:a16="http://schemas.microsoft.com/office/drawing/2014/main" id="{B2031F70-4377-44B3-94BB-F4767D7DFA71}"/>
                  </a:ext>
                </a:extLst>
              </p:cNvPr>
              <p:cNvSpPr>
                <a:spLocks/>
              </p:cNvSpPr>
              <p:nvPr/>
            </p:nvSpPr>
            <p:spPr bwMode="auto">
              <a:xfrm>
                <a:off x="6415140"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38">
                <a:extLst>
                  <a:ext uri="{FF2B5EF4-FFF2-40B4-BE49-F238E27FC236}">
                    <a16:creationId xmlns:a16="http://schemas.microsoft.com/office/drawing/2014/main" id="{6BBB7752-0972-4426-9633-3E521E7C76D5}"/>
                  </a:ext>
                </a:extLst>
              </p:cNvPr>
              <p:cNvSpPr>
                <a:spLocks/>
              </p:cNvSpPr>
              <p:nvPr/>
            </p:nvSpPr>
            <p:spPr bwMode="auto">
              <a:xfrm>
                <a:off x="65360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33">
                <a:extLst>
                  <a:ext uri="{FF2B5EF4-FFF2-40B4-BE49-F238E27FC236}">
                    <a16:creationId xmlns:a16="http://schemas.microsoft.com/office/drawing/2014/main" id="{C9079562-8C0B-478A-97FB-168FE6F6B5DE}"/>
                  </a:ext>
                </a:extLst>
              </p:cNvPr>
              <p:cNvSpPr>
                <a:spLocks/>
              </p:cNvSpPr>
              <p:nvPr/>
            </p:nvSpPr>
            <p:spPr bwMode="auto">
              <a:xfrm>
                <a:off x="6178735"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34">
                <a:extLst>
                  <a:ext uri="{FF2B5EF4-FFF2-40B4-BE49-F238E27FC236}">
                    <a16:creationId xmlns:a16="http://schemas.microsoft.com/office/drawing/2014/main" id="{AFAF9165-8130-4097-A301-805E4815D013}"/>
                  </a:ext>
                </a:extLst>
              </p:cNvPr>
              <p:cNvSpPr>
                <a:spLocks/>
              </p:cNvSpPr>
              <p:nvPr/>
            </p:nvSpPr>
            <p:spPr bwMode="auto">
              <a:xfrm>
                <a:off x="63553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2" name="Freeform 36">
                <a:extLst>
                  <a:ext uri="{FF2B5EF4-FFF2-40B4-BE49-F238E27FC236}">
                    <a16:creationId xmlns:a16="http://schemas.microsoft.com/office/drawing/2014/main" id="{0F8849FA-DB3F-4A1D-AF3D-21681EDB15C3}"/>
                  </a:ext>
                </a:extLst>
              </p:cNvPr>
              <p:cNvSpPr>
                <a:spLocks/>
              </p:cNvSpPr>
              <p:nvPr/>
            </p:nvSpPr>
            <p:spPr bwMode="auto">
              <a:xfrm>
                <a:off x="6237157"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3" name="Freeform 37">
                <a:extLst>
                  <a:ext uri="{FF2B5EF4-FFF2-40B4-BE49-F238E27FC236}">
                    <a16:creationId xmlns:a16="http://schemas.microsoft.com/office/drawing/2014/main" id="{8836D527-6AA2-4BA9-BAD7-E24202228BE2}"/>
                  </a:ext>
                </a:extLst>
              </p:cNvPr>
              <p:cNvSpPr>
                <a:spLocks/>
              </p:cNvSpPr>
              <p:nvPr/>
            </p:nvSpPr>
            <p:spPr bwMode="auto">
              <a:xfrm>
                <a:off x="6415140"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4" name="Freeform 38">
                <a:extLst>
                  <a:ext uri="{FF2B5EF4-FFF2-40B4-BE49-F238E27FC236}">
                    <a16:creationId xmlns:a16="http://schemas.microsoft.com/office/drawing/2014/main" id="{1D7A59D6-A731-47A4-AECA-0DD35EDBABAC}"/>
                  </a:ext>
                </a:extLst>
              </p:cNvPr>
              <p:cNvSpPr>
                <a:spLocks/>
              </p:cNvSpPr>
              <p:nvPr/>
            </p:nvSpPr>
            <p:spPr bwMode="auto">
              <a:xfrm>
                <a:off x="65360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1" name="Group 230">
              <a:extLst>
                <a:ext uri="{FF2B5EF4-FFF2-40B4-BE49-F238E27FC236}">
                  <a16:creationId xmlns:a16="http://schemas.microsoft.com/office/drawing/2014/main" id="{9483DC84-42B7-41FB-B87B-7A26ED2AEE9D}"/>
                </a:ext>
              </a:extLst>
            </p:cNvPr>
            <p:cNvGrpSpPr/>
            <p:nvPr/>
          </p:nvGrpSpPr>
          <p:grpSpPr>
            <a:xfrm>
              <a:off x="4519600" y="5105285"/>
              <a:ext cx="588354" cy="432095"/>
              <a:chOff x="4519600" y="5105285"/>
              <a:chExt cx="588354" cy="432095"/>
            </a:xfrm>
          </p:grpSpPr>
          <p:sp useBgFill="1">
            <p:nvSpPr>
              <p:cNvPr id="232" name="Freeform 66">
                <a:extLst>
                  <a:ext uri="{FF2B5EF4-FFF2-40B4-BE49-F238E27FC236}">
                    <a16:creationId xmlns:a16="http://schemas.microsoft.com/office/drawing/2014/main" id="{CEBCE757-8EB1-4EFC-B6C7-DE4C357E2450}"/>
                  </a:ext>
                </a:extLst>
              </p:cNvPr>
              <p:cNvSpPr>
                <a:spLocks noChangeArrowheads="1"/>
              </p:cNvSpPr>
              <p:nvPr/>
            </p:nvSpPr>
            <p:spPr bwMode="auto">
              <a:xfrm>
                <a:off x="4519600" y="5105285"/>
                <a:ext cx="588354" cy="43209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233" name="Group 232">
                <a:extLst>
                  <a:ext uri="{FF2B5EF4-FFF2-40B4-BE49-F238E27FC236}">
                    <a16:creationId xmlns:a16="http://schemas.microsoft.com/office/drawing/2014/main" id="{45285E7D-C341-47F7-8D7E-6D30D690D7D0}"/>
                  </a:ext>
                </a:extLst>
              </p:cNvPr>
              <p:cNvGrpSpPr/>
              <p:nvPr/>
            </p:nvGrpSpPr>
            <p:grpSpPr>
              <a:xfrm>
                <a:off x="4883402" y="5290247"/>
                <a:ext cx="147374" cy="163703"/>
                <a:chOff x="1619756" y="3207967"/>
                <a:chExt cx="406559" cy="313488"/>
              </a:xfrm>
            </p:grpSpPr>
            <p:sp useBgFill="1">
              <p:nvSpPr>
                <p:cNvPr id="240" name="Line 68">
                  <a:extLst>
                    <a:ext uri="{FF2B5EF4-FFF2-40B4-BE49-F238E27FC236}">
                      <a16:creationId xmlns:a16="http://schemas.microsoft.com/office/drawing/2014/main" id="{B7EEDC5C-9CFB-4AE8-979B-A9E5B690EEDE}"/>
                    </a:ext>
                  </a:extLst>
                </p:cNvPr>
                <p:cNvSpPr>
                  <a:spLocks noChangeShapeType="1"/>
                </p:cNvSpPr>
                <p:nvPr/>
              </p:nvSpPr>
              <p:spPr bwMode="auto">
                <a:xfrm flipV="1">
                  <a:off x="1619756" y="3433284"/>
                  <a:ext cx="0" cy="88171"/>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41" name="Line 69">
                  <a:extLst>
                    <a:ext uri="{FF2B5EF4-FFF2-40B4-BE49-F238E27FC236}">
                      <a16:creationId xmlns:a16="http://schemas.microsoft.com/office/drawing/2014/main" id="{2901B23C-F88A-4187-BEDD-3C756DCC6E2B}"/>
                    </a:ext>
                  </a:extLst>
                </p:cNvPr>
                <p:cNvSpPr>
                  <a:spLocks noChangeShapeType="1"/>
                </p:cNvSpPr>
                <p:nvPr/>
              </p:nvSpPr>
              <p:spPr bwMode="auto">
                <a:xfrm flipV="1">
                  <a:off x="1721395" y="3335321"/>
                  <a:ext cx="0" cy="186134"/>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42" name="Line 70">
                  <a:extLst>
                    <a:ext uri="{FF2B5EF4-FFF2-40B4-BE49-F238E27FC236}">
                      <a16:creationId xmlns:a16="http://schemas.microsoft.com/office/drawing/2014/main" id="{45F554E1-0D30-4769-A3BD-9A945B3E78DE}"/>
                    </a:ext>
                  </a:extLst>
                </p:cNvPr>
                <p:cNvSpPr>
                  <a:spLocks noChangeShapeType="1"/>
                </p:cNvSpPr>
                <p:nvPr/>
              </p:nvSpPr>
              <p:spPr bwMode="auto">
                <a:xfrm flipV="1">
                  <a:off x="1823035" y="3384303"/>
                  <a:ext cx="0" cy="137152"/>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43" name="Line 71">
                  <a:extLst>
                    <a:ext uri="{FF2B5EF4-FFF2-40B4-BE49-F238E27FC236}">
                      <a16:creationId xmlns:a16="http://schemas.microsoft.com/office/drawing/2014/main" id="{30BFFAA6-4DEE-4AE2-9083-CF6F642D9507}"/>
                    </a:ext>
                  </a:extLst>
                </p:cNvPr>
                <p:cNvSpPr>
                  <a:spLocks noChangeShapeType="1"/>
                </p:cNvSpPr>
                <p:nvPr/>
              </p:nvSpPr>
              <p:spPr bwMode="auto">
                <a:xfrm flipV="1">
                  <a:off x="1924674" y="3207967"/>
                  <a:ext cx="0" cy="313488"/>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44" name="Line 72">
                  <a:extLst>
                    <a:ext uri="{FF2B5EF4-FFF2-40B4-BE49-F238E27FC236}">
                      <a16:creationId xmlns:a16="http://schemas.microsoft.com/office/drawing/2014/main" id="{57B43827-29F5-4523-AD01-B036AAD0826D}"/>
                    </a:ext>
                  </a:extLst>
                </p:cNvPr>
                <p:cNvSpPr>
                  <a:spLocks noChangeShapeType="1"/>
                </p:cNvSpPr>
                <p:nvPr/>
              </p:nvSpPr>
              <p:spPr bwMode="auto">
                <a:xfrm flipV="1">
                  <a:off x="2026315" y="3310830"/>
                  <a:ext cx="0" cy="210625"/>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234" name="Line 78">
                <a:extLst>
                  <a:ext uri="{FF2B5EF4-FFF2-40B4-BE49-F238E27FC236}">
                    <a16:creationId xmlns:a16="http://schemas.microsoft.com/office/drawing/2014/main" id="{C3DF8EC0-3215-496B-B599-E26F4AFC4B06}"/>
                  </a:ext>
                </a:extLst>
              </p:cNvPr>
              <p:cNvSpPr>
                <a:spLocks noChangeShapeType="1"/>
              </p:cNvSpPr>
              <p:nvPr/>
            </p:nvSpPr>
            <p:spPr bwMode="auto">
              <a:xfrm>
                <a:off x="4903240" y="5225528"/>
                <a:ext cx="105244"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35" name="Line 79">
                <a:extLst>
                  <a:ext uri="{FF2B5EF4-FFF2-40B4-BE49-F238E27FC236}">
                    <a16:creationId xmlns:a16="http://schemas.microsoft.com/office/drawing/2014/main" id="{EF1AE252-7CD9-498B-A11A-6E9C7BB047A9}"/>
                  </a:ext>
                </a:extLst>
              </p:cNvPr>
              <p:cNvSpPr>
                <a:spLocks noChangeShapeType="1"/>
              </p:cNvSpPr>
              <p:nvPr/>
            </p:nvSpPr>
            <p:spPr bwMode="auto">
              <a:xfrm>
                <a:off x="4987710" y="5177941"/>
                <a:ext cx="43067"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36" name="Line 80">
                <a:extLst>
                  <a:ext uri="{FF2B5EF4-FFF2-40B4-BE49-F238E27FC236}">
                    <a16:creationId xmlns:a16="http://schemas.microsoft.com/office/drawing/2014/main" id="{8E632126-E358-4AAB-88C1-A0B0A159E1FD}"/>
                  </a:ext>
                </a:extLst>
              </p:cNvPr>
              <p:cNvSpPr>
                <a:spLocks noChangeShapeType="1"/>
              </p:cNvSpPr>
              <p:nvPr/>
            </p:nvSpPr>
            <p:spPr bwMode="auto">
              <a:xfrm>
                <a:off x="4903240" y="5177941"/>
                <a:ext cx="36503"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37" name="Freeform 81">
                <a:extLst>
                  <a:ext uri="{FF2B5EF4-FFF2-40B4-BE49-F238E27FC236}">
                    <a16:creationId xmlns:a16="http://schemas.microsoft.com/office/drawing/2014/main" id="{68915404-ACF1-4193-A115-5BCE354DA40D}"/>
                  </a:ext>
                </a:extLst>
              </p:cNvPr>
              <p:cNvSpPr>
                <a:spLocks noChangeArrowheads="1"/>
              </p:cNvSpPr>
              <p:nvPr/>
            </p:nvSpPr>
            <p:spPr bwMode="auto">
              <a:xfrm>
                <a:off x="4955788" y="5170003"/>
                <a:ext cx="15876" cy="15876"/>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238" name="Freeform 82">
                <a:extLst>
                  <a:ext uri="{FF2B5EF4-FFF2-40B4-BE49-F238E27FC236}">
                    <a16:creationId xmlns:a16="http://schemas.microsoft.com/office/drawing/2014/main" id="{E29877BB-9189-4C7B-BDD5-6997B8625B7E}"/>
                  </a:ext>
                </a:extLst>
              </p:cNvPr>
              <p:cNvSpPr>
                <a:spLocks noChangeArrowheads="1"/>
              </p:cNvSpPr>
              <p:nvPr/>
            </p:nvSpPr>
            <p:spPr bwMode="auto">
              <a:xfrm>
                <a:off x="5023162" y="5217590"/>
                <a:ext cx="15876" cy="15876"/>
              </a:xfrm>
              <a:prstGeom prst="ellipse">
                <a:avLst/>
              </a:prstGeom>
              <a:ln w="12700" cap="sq">
                <a:solidFill>
                  <a:srgbClr val="000000"/>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39" name="Freeform 5">
                <a:extLst>
                  <a:ext uri="{FF2B5EF4-FFF2-40B4-BE49-F238E27FC236}">
                    <a16:creationId xmlns:a16="http://schemas.microsoft.com/office/drawing/2014/main" id="{DF6E2D86-3B16-43EF-AD38-C5C519BAEA81}"/>
                  </a:ext>
                </a:extLst>
              </p:cNvPr>
              <p:cNvSpPr>
                <a:spLocks noEditPoints="1"/>
              </p:cNvSpPr>
              <p:nvPr/>
            </p:nvSpPr>
            <p:spPr bwMode="auto">
              <a:xfrm>
                <a:off x="4581006" y="5178415"/>
                <a:ext cx="252278" cy="281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sp>
        <p:nvSpPr>
          <p:cNvPr id="171" name="Text Placeholder 13">
            <a:extLst>
              <a:ext uri="{FF2B5EF4-FFF2-40B4-BE49-F238E27FC236}">
                <a16:creationId xmlns:a16="http://schemas.microsoft.com/office/drawing/2014/main" id="{FF02B6E7-9664-4180-91DC-FAB1BE732C8A}"/>
              </a:ext>
            </a:extLst>
          </p:cNvPr>
          <p:cNvSpPr txBox="1">
            <a:spLocks/>
          </p:cNvSpPr>
          <p:nvPr/>
        </p:nvSpPr>
        <p:spPr>
          <a:xfrm>
            <a:off x="4897135"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cs typeface="Segoe UI Semilight" panose="020B0402040204020203" pitchFamily="34" charset="0"/>
              <a:sym typeface="Source Sans Pro"/>
            </a:endParaRPr>
          </a:p>
        </p:txBody>
      </p:sp>
      <p:sp>
        <p:nvSpPr>
          <p:cNvPr id="172" name="Text Placeholder 14">
            <a:extLst>
              <a:ext uri="{FF2B5EF4-FFF2-40B4-BE49-F238E27FC236}">
                <a16:creationId xmlns:a16="http://schemas.microsoft.com/office/drawing/2014/main" id="{660FA8BA-8CB9-47E2-8FAA-B1814FA1A164}"/>
              </a:ext>
            </a:extLst>
          </p:cNvPr>
          <p:cNvSpPr txBox="1">
            <a:spLocks/>
          </p:cNvSpPr>
          <p:nvPr/>
        </p:nvSpPr>
        <p:spPr>
          <a:xfrm>
            <a:off x="7194537"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dirty="0">
              <a:ln>
                <a:noFill/>
              </a:ln>
              <a:solidFill>
                <a:srgbClr val="0278D7"/>
              </a:solidFill>
              <a:effectLst/>
              <a:uLnTx/>
              <a:uFillTx/>
              <a:latin typeface="Segoe UI Semilight" panose="020B0402040204020203" pitchFamily="34" charset="0"/>
              <a:cs typeface="Segoe UI Semilight" panose="020B0402040204020203" pitchFamily="34" charset="0"/>
              <a:sym typeface="Source Sans Pro"/>
            </a:endParaRPr>
          </a:p>
        </p:txBody>
      </p:sp>
    </p:spTree>
    <p:extLst>
      <p:ext uri="{BB962C8B-B14F-4D97-AF65-F5344CB8AC3E}">
        <p14:creationId xmlns:p14="http://schemas.microsoft.com/office/powerpoint/2010/main" val="251128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fade">
                                      <p:cBhvr>
                                        <p:cTn id="13" dur="500"/>
                                        <p:tgtEl>
                                          <p:spTgt spid="1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500"/>
                                        <p:tgtEl>
                                          <p:spTgt spid="1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24"/>
                                        </p:tgtEl>
                                        <p:attrNameLst>
                                          <p:attrName>style.opacity</p:attrName>
                                        </p:attrNameLst>
                                      </p:cBhvr>
                                      <p:to>
                                        <p:strVal val="0.1"/>
                                      </p:to>
                                    </p:set>
                                    <p:animEffect filter="image" prLst="opacity: 0.1">
                                      <p:cBhvr rctx="IE">
                                        <p:cTn id="39" dur="indefinite"/>
                                        <p:tgtEl>
                                          <p:spTgt spid="124"/>
                                        </p:tgtEl>
                                      </p:cBhvr>
                                    </p:animEffect>
                                  </p:childTnLst>
                                </p:cTn>
                              </p:par>
                              <p:par>
                                <p:cTn id="40" presetID="9" presetClass="emph" presetSubtype="0" nodeType="withEffect">
                                  <p:stCondLst>
                                    <p:cond delay="0"/>
                                  </p:stCondLst>
                                  <p:childTnLst>
                                    <p:set>
                                      <p:cBhvr>
                                        <p:cTn id="41" dur="indefinite"/>
                                        <p:tgtEl>
                                          <p:spTgt spid="168"/>
                                        </p:tgtEl>
                                        <p:attrNameLst>
                                          <p:attrName>style.opacity</p:attrName>
                                        </p:attrNameLst>
                                      </p:cBhvr>
                                      <p:to>
                                        <p:strVal val="0.1"/>
                                      </p:to>
                                    </p:set>
                                    <p:animEffect filter="image" prLst="opacity: 0.1">
                                      <p:cBhvr rctx="IE">
                                        <p:cTn id="42" dur="indefinite"/>
                                        <p:tgtEl>
                                          <p:spTgt spid="168"/>
                                        </p:tgtEl>
                                      </p:cBhvr>
                                    </p:animEffect>
                                  </p:childTnLst>
                                </p:cTn>
                              </p:par>
                              <p:par>
                                <p:cTn id="43" presetID="9" presetClass="emph" presetSubtype="0" grpId="1" nodeType="withEffect">
                                  <p:stCondLst>
                                    <p:cond delay="0"/>
                                  </p:stCondLst>
                                  <p:childTnLst>
                                    <p:set>
                                      <p:cBhvr>
                                        <p:cTn id="44" dur="indefinite"/>
                                        <p:tgtEl>
                                          <p:spTgt spid="175"/>
                                        </p:tgtEl>
                                        <p:attrNameLst>
                                          <p:attrName>style.opacity</p:attrName>
                                        </p:attrNameLst>
                                      </p:cBhvr>
                                      <p:to>
                                        <p:strVal val="0.1"/>
                                      </p:to>
                                    </p:set>
                                    <p:animEffect filter="image" prLst="opacity: 0.1">
                                      <p:cBhvr rctx="IE">
                                        <p:cTn id="45" dur="indefinite"/>
                                        <p:tgtEl>
                                          <p:spTgt spid="175"/>
                                        </p:tgtEl>
                                      </p:cBhvr>
                                    </p:animEffect>
                                  </p:childTnLst>
                                </p:cTn>
                              </p:par>
                              <p:par>
                                <p:cTn id="46" presetID="9" presetClass="emph" presetSubtype="0" grpId="1" nodeType="withEffect">
                                  <p:stCondLst>
                                    <p:cond delay="0"/>
                                  </p:stCondLst>
                                  <p:childTnLst>
                                    <p:set>
                                      <p:cBhvr>
                                        <p:cTn id="47" dur="indefinite"/>
                                        <p:tgtEl>
                                          <p:spTgt spid="180"/>
                                        </p:tgtEl>
                                        <p:attrNameLst>
                                          <p:attrName>style.opacity</p:attrName>
                                        </p:attrNameLst>
                                      </p:cBhvr>
                                      <p:to>
                                        <p:strVal val="0.1"/>
                                      </p:to>
                                    </p:set>
                                    <p:animEffect filter="image" prLst="opacity: 0.1">
                                      <p:cBhvr rctx="IE">
                                        <p:cTn id="48" dur="indefinite"/>
                                        <p:tgtEl>
                                          <p:spTgt spid="180"/>
                                        </p:tgtEl>
                                      </p:cBhvr>
                                    </p:animEffect>
                                  </p:childTnLst>
                                </p:cTn>
                              </p:par>
                              <p:par>
                                <p:cTn id="49" presetID="9" presetClass="emph" presetSubtype="0" grpId="1" nodeType="withEffect">
                                  <p:stCondLst>
                                    <p:cond delay="0"/>
                                  </p:stCondLst>
                                  <p:childTnLst>
                                    <p:set>
                                      <p:cBhvr>
                                        <p:cTn id="50" dur="indefinite"/>
                                        <p:tgtEl>
                                          <p:spTgt spid="10">
                                            <p:txEl>
                                              <p:pRg st="0" end="0"/>
                                            </p:txEl>
                                          </p:spTgt>
                                        </p:tgtEl>
                                        <p:attrNameLst>
                                          <p:attrName>style.opacity</p:attrName>
                                        </p:attrNameLst>
                                      </p:cBhvr>
                                      <p:to>
                                        <p:strVal val="0.1"/>
                                      </p:to>
                                    </p:set>
                                    <p:animEffect filter="image" prLst="opacity: 0.1">
                                      <p:cBhvr rctx="IE">
                                        <p:cTn id="51" dur="indefinite"/>
                                        <p:tgtEl>
                                          <p:spTgt spid="10">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9"/>
                                        </p:tgtEl>
                                        <p:attrNameLst>
                                          <p:attrName>style.opacity</p:attrName>
                                        </p:attrNameLst>
                                      </p:cBhvr>
                                      <p:to>
                                        <p:strVal val="0.1"/>
                                      </p:to>
                                    </p:set>
                                    <p:animEffect filter="image" prLst="opacity: 0.1">
                                      <p:cBhvr rctx="IE">
                                        <p:cTn id="57" dur="indefinite"/>
                                        <p:tgtEl>
                                          <p:spTgt spid="9"/>
                                        </p:tgtEl>
                                      </p:cBhvr>
                                    </p:animEffect>
                                  </p:childTnLst>
                                </p:cTn>
                              </p:par>
                              <p:par>
                                <p:cTn id="58" presetID="9" presetClass="emph" presetSubtype="0" grpId="1" nodeType="withEffect">
                                  <p:stCondLst>
                                    <p:cond delay="0"/>
                                  </p:stCondLst>
                                  <p:childTnLst>
                                    <p:set>
                                      <p:cBhvr>
                                        <p:cTn id="59" dur="indefinite"/>
                                        <p:tgtEl>
                                          <p:spTgt spid="18"/>
                                        </p:tgtEl>
                                        <p:attrNameLst>
                                          <p:attrName>style.opacity</p:attrName>
                                        </p:attrNameLst>
                                      </p:cBhvr>
                                      <p:to>
                                        <p:strVal val="0.1"/>
                                      </p:to>
                                    </p:set>
                                    <p:animEffect filter="image" prLst="opacity: 0.1">
                                      <p:cBhvr rctx="IE">
                                        <p:cTn id="60" dur="indefinite"/>
                                        <p:tgtEl>
                                          <p:spTgt spid="18"/>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26"/>
                                        </p:tgtEl>
                                        <p:attrNameLst>
                                          <p:attrName>style.opacity</p:attrName>
                                        </p:attrNameLst>
                                      </p:cBhvr>
                                      <p:to>
                                        <p:strVal val="0.1"/>
                                      </p:to>
                                    </p:set>
                                    <p:animEffect filter="image" prLst="opacity: 0.1">
                                      <p:cBhvr rctx="IE">
                                        <p:cTn id="66" dur="indefinite"/>
                                        <p:tgtEl>
                                          <p:spTgt spid="1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par>
                                <p:cTn id="70" presetID="10" presetClass="entr" presetSubtype="0" fill="hold" nodeType="withEffect">
                                  <p:stCondLst>
                                    <p:cond delay="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fade">
                                      <p:cBhvr>
                                        <p:cTn id="75" dur="500"/>
                                        <p:tgtEl>
                                          <p:spTgt spid="1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1"/>
                                        </p:tgtEl>
                                        <p:attrNameLst>
                                          <p:attrName>style.visibility</p:attrName>
                                        </p:attrNameLst>
                                      </p:cBhvr>
                                      <p:to>
                                        <p:strVal val="visible"/>
                                      </p:to>
                                    </p:set>
                                    <p:animEffect transition="in" filter="fade">
                                      <p:cBhvr>
                                        <p:cTn id="78" dur="500"/>
                                        <p:tgtEl>
                                          <p:spTgt spid="18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xEl>
                                              <p:pRg st="0" end="0"/>
                                            </p:txEl>
                                          </p:spTgt>
                                        </p:tgtEl>
                                        <p:attrNameLst>
                                          <p:attrName>style.visibility</p:attrName>
                                        </p:attrNameLst>
                                      </p:cBhvr>
                                      <p:to>
                                        <p:strVal val="visible"/>
                                      </p:to>
                                    </p:set>
                                    <p:animEffect transition="in" filter="fade">
                                      <p:cBhvr>
                                        <p:cTn id="81" dur="500"/>
                                        <p:tgtEl>
                                          <p:spTgt spid="11">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25"/>
                                        </p:tgtEl>
                                        <p:attrNameLst>
                                          <p:attrName>style.opacity</p:attrName>
                                        </p:attrNameLst>
                                      </p:cBhvr>
                                      <p:to>
                                        <p:strVal val="0.1"/>
                                      </p:to>
                                    </p:set>
                                    <p:animEffect filter="image" prLst="opacity: 0.1">
                                      <p:cBhvr rctx="IE">
                                        <p:cTn id="101" dur="indefinite"/>
                                        <p:tgtEl>
                                          <p:spTgt spid="125"/>
                                        </p:tgtEl>
                                      </p:cBhvr>
                                    </p:animEffect>
                                  </p:childTnLst>
                                </p:cTn>
                              </p:par>
                              <p:par>
                                <p:cTn id="102" presetID="9" presetClass="emph" presetSubtype="0" nodeType="withEffect">
                                  <p:stCondLst>
                                    <p:cond delay="0"/>
                                  </p:stCondLst>
                                  <p:childTnLst>
                                    <p:set>
                                      <p:cBhvr>
                                        <p:cTn id="103" dur="indefinite"/>
                                        <p:tgtEl>
                                          <p:spTgt spid="169"/>
                                        </p:tgtEl>
                                        <p:attrNameLst>
                                          <p:attrName>style.opacity</p:attrName>
                                        </p:attrNameLst>
                                      </p:cBhvr>
                                      <p:to>
                                        <p:strVal val="0.1"/>
                                      </p:to>
                                    </p:set>
                                    <p:animEffect filter="image" prLst="opacity: 0.1">
                                      <p:cBhvr rctx="IE">
                                        <p:cTn id="104" dur="indefinite"/>
                                        <p:tgtEl>
                                          <p:spTgt spid="169"/>
                                        </p:tgtEl>
                                      </p:cBhvr>
                                    </p:animEffect>
                                  </p:childTnLst>
                                </p:cTn>
                              </p:par>
                              <p:par>
                                <p:cTn id="105" presetID="9" presetClass="emph" presetSubtype="0" grpId="1" nodeType="withEffect">
                                  <p:stCondLst>
                                    <p:cond delay="0"/>
                                  </p:stCondLst>
                                  <p:childTnLst>
                                    <p:set>
                                      <p:cBhvr>
                                        <p:cTn id="106" dur="indefinite"/>
                                        <p:tgtEl>
                                          <p:spTgt spid="176"/>
                                        </p:tgtEl>
                                        <p:attrNameLst>
                                          <p:attrName>style.opacity</p:attrName>
                                        </p:attrNameLst>
                                      </p:cBhvr>
                                      <p:to>
                                        <p:strVal val="0.1"/>
                                      </p:to>
                                    </p:set>
                                    <p:animEffect filter="image" prLst="opacity: 0.1">
                                      <p:cBhvr rctx="IE">
                                        <p:cTn id="107" dur="indefinite"/>
                                        <p:tgtEl>
                                          <p:spTgt spid="176"/>
                                        </p:tgtEl>
                                      </p:cBhvr>
                                    </p:animEffect>
                                  </p:childTnLst>
                                </p:cTn>
                              </p:par>
                              <p:par>
                                <p:cTn id="108" presetID="9" presetClass="emph" presetSubtype="0" grpId="1" nodeType="withEffect">
                                  <p:stCondLst>
                                    <p:cond delay="0"/>
                                  </p:stCondLst>
                                  <p:childTnLst>
                                    <p:set>
                                      <p:cBhvr>
                                        <p:cTn id="109" dur="indefinite"/>
                                        <p:tgtEl>
                                          <p:spTgt spid="181"/>
                                        </p:tgtEl>
                                        <p:attrNameLst>
                                          <p:attrName>style.opacity</p:attrName>
                                        </p:attrNameLst>
                                      </p:cBhvr>
                                      <p:to>
                                        <p:strVal val="0.1"/>
                                      </p:to>
                                    </p:set>
                                    <p:animEffect filter="image" prLst="opacity: 0.1">
                                      <p:cBhvr rctx="IE">
                                        <p:cTn id="110" dur="indefinite"/>
                                        <p:tgtEl>
                                          <p:spTgt spid="181"/>
                                        </p:tgtEl>
                                      </p:cBhvr>
                                    </p:animEffect>
                                  </p:childTnLst>
                                </p:cTn>
                              </p:par>
                              <p:par>
                                <p:cTn id="111" presetID="9" presetClass="emph" presetSubtype="0" grpId="1" nodeType="withEffect">
                                  <p:stCondLst>
                                    <p:cond delay="0"/>
                                  </p:stCondLst>
                                  <p:childTnLst>
                                    <p:set>
                                      <p:cBhvr>
                                        <p:cTn id="112" dur="indefinite"/>
                                        <p:tgtEl>
                                          <p:spTgt spid="11">
                                            <p:txEl>
                                              <p:pRg st="0" end="0"/>
                                            </p:txEl>
                                          </p:spTgt>
                                        </p:tgtEl>
                                        <p:attrNameLst>
                                          <p:attrName>style.opacity</p:attrName>
                                        </p:attrNameLst>
                                      </p:cBhvr>
                                      <p:to>
                                        <p:strVal val="0.1"/>
                                      </p:to>
                                    </p:set>
                                    <p:animEffect filter="image" prLst="opacity: 0.1">
                                      <p:cBhvr rctx="IE">
                                        <p:cTn id="113" dur="indefinite"/>
                                        <p:tgtEl>
                                          <p:spTgt spid="11">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15"/>
                                        </p:tgtEl>
                                        <p:attrNameLst>
                                          <p:attrName>style.opacity</p:attrName>
                                        </p:attrNameLst>
                                      </p:cBhvr>
                                      <p:to>
                                        <p:strVal val="0.1"/>
                                      </p:to>
                                    </p:set>
                                    <p:animEffect filter="image" prLst="opacity: 0.1">
                                      <p:cBhvr rctx="IE">
                                        <p:cTn id="119" dur="indefinite"/>
                                        <p:tgtEl>
                                          <p:spTgt spid="15"/>
                                        </p:tgtEl>
                                      </p:cBhvr>
                                    </p:animEffect>
                                  </p:childTnLst>
                                </p:cTn>
                              </p:par>
                              <p:par>
                                <p:cTn id="120" presetID="9" presetClass="emph" presetSubtype="0" grpId="1" nodeType="withEffect">
                                  <p:stCondLst>
                                    <p:cond delay="0"/>
                                  </p:stCondLst>
                                  <p:childTnLst>
                                    <p:set>
                                      <p:cBhvr>
                                        <p:cTn id="121" dur="indefinite"/>
                                        <p:tgtEl>
                                          <p:spTgt spid="19"/>
                                        </p:tgtEl>
                                        <p:attrNameLst>
                                          <p:attrName>style.opacity</p:attrName>
                                        </p:attrNameLst>
                                      </p:cBhvr>
                                      <p:to>
                                        <p:strVal val="0.1"/>
                                      </p:to>
                                    </p:set>
                                    <p:animEffect filter="image" prLst="opacity: 0.1">
                                      <p:cBhvr rctx="IE">
                                        <p:cTn id="122" dur="indefinite"/>
                                        <p:tgtEl>
                                          <p:spTgt spid="19"/>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36"/>
                                        </p:tgtEl>
                                        <p:attrNameLst>
                                          <p:attrName>style.opacity</p:attrName>
                                        </p:attrNameLst>
                                      </p:cBhvr>
                                      <p:to>
                                        <p:strVal val="0.1"/>
                                      </p:to>
                                    </p:set>
                                    <p:animEffect filter="image" prLst="opacity: 0.1">
                                      <p:cBhvr rctx="IE">
                                        <p:cTn id="128" dur="indefinite"/>
                                        <p:tgtEl>
                                          <p:spTgt spid="1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fade">
                                      <p:cBhvr>
                                        <p:cTn id="131" dur="500"/>
                                        <p:tgtEl>
                                          <p:spTgt spid="163"/>
                                        </p:tgtEl>
                                      </p:cBhvr>
                                    </p:animEffect>
                                  </p:childTnLst>
                                </p:cTn>
                              </p:par>
                              <p:par>
                                <p:cTn id="132" presetID="10" presetClass="entr" presetSubtype="0" fill="hold" nodeType="withEffect">
                                  <p:stCondLst>
                                    <p:cond delay="0"/>
                                  </p:stCondLst>
                                  <p:childTnLst>
                                    <p:set>
                                      <p:cBhvr>
                                        <p:cTn id="133" dur="1" fill="hold">
                                          <p:stCondLst>
                                            <p:cond delay="0"/>
                                          </p:stCondLst>
                                        </p:cTn>
                                        <p:tgtEl>
                                          <p:spTgt spid="170"/>
                                        </p:tgtEl>
                                        <p:attrNameLst>
                                          <p:attrName>style.visibility</p:attrName>
                                        </p:attrNameLst>
                                      </p:cBhvr>
                                      <p:to>
                                        <p:strVal val="visible"/>
                                      </p:to>
                                    </p:set>
                                    <p:animEffect transition="in" filter="fade">
                                      <p:cBhvr>
                                        <p:cTn id="134" dur="500"/>
                                        <p:tgtEl>
                                          <p:spTgt spid="17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7"/>
                                        </p:tgtEl>
                                        <p:attrNameLst>
                                          <p:attrName>style.visibility</p:attrName>
                                        </p:attrNameLst>
                                      </p:cBhvr>
                                      <p:to>
                                        <p:strVal val="visible"/>
                                      </p:to>
                                    </p:set>
                                    <p:animEffect transition="in" filter="fade">
                                      <p:cBhvr>
                                        <p:cTn id="137" dur="500"/>
                                        <p:tgtEl>
                                          <p:spTgt spid="17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2"/>
                                        </p:tgtEl>
                                        <p:attrNameLst>
                                          <p:attrName>style.visibility</p:attrName>
                                        </p:attrNameLst>
                                      </p:cBhvr>
                                      <p:to>
                                        <p:strVal val="visible"/>
                                      </p:to>
                                    </p:set>
                                    <p:animEffect transition="in" filter="fade">
                                      <p:cBhvr>
                                        <p:cTn id="140" dur="500"/>
                                        <p:tgtEl>
                                          <p:spTgt spid="18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
                                            <p:txEl>
                                              <p:pRg st="0" end="0"/>
                                            </p:txEl>
                                          </p:spTgt>
                                        </p:tgtEl>
                                        <p:attrNameLst>
                                          <p:attrName>style.visibility</p:attrName>
                                        </p:attrNameLst>
                                      </p:cBhvr>
                                      <p:to>
                                        <p:strVal val="visible"/>
                                      </p:to>
                                    </p:set>
                                    <p:animEffect transition="in" filter="fade">
                                      <p:cBhvr>
                                        <p:cTn id="143" dur="500"/>
                                        <p:tgtEl>
                                          <p:spTgt spid="12">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0"/>
                                        </p:tgtEl>
                                        <p:attrNameLst>
                                          <p:attrName>style.visibility</p:attrName>
                                        </p:attrNameLst>
                                      </p:cBhvr>
                                      <p:to>
                                        <p:strVal val="visible"/>
                                      </p:to>
                                    </p:set>
                                    <p:animEffect transition="in" filter="fade">
                                      <p:cBhvr>
                                        <p:cTn id="149" dur="500"/>
                                        <p:tgtEl>
                                          <p:spTgt spid="2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39"/>
                                        </p:tgtEl>
                                        <p:attrNameLst>
                                          <p:attrName>style.visibility</p:attrName>
                                        </p:attrNameLst>
                                      </p:cBhvr>
                                      <p:to>
                                        <p:strVal val="visible"/>
                                      </p:to>
                                    </p:set>
                                    <p:animEffect transition="in" filter="fade">
                                      <p:cBhvr>
                                        <p:cTn id="158" dur="500"/>
                                        <p:tgtEl>
                                          <p:spTgt spid="139"/>
                                        </p:tgtEl>
                                      </p:cBhvr>
                                    </p:animEffect>
                                  </p:childTnLst>
                                </p:cTn>
                              </p:par>
                              <p:par>
                                <p:cTn id="159" presetID="10" presetClass="entr" presetSubtype="0" fill="hold" grpId="0" nodeType="withEffect" nodePh="1">
                                  <p:stCondLst>
                                    <p:cond delay="0"/>
                                  </p:stCondLst>
                                  <p:endCondLst>
                                    <p:cond evt="begin" delay="0">
                                      <p:tn val="159"/>
                                    </p:cond>
                                  </p:endCondLst>
                                  <p:childTnLst>
                                    <p:set>
                                      <p:cBhvr>
                                        <p:cTn id="160" dur="1" fill="hold">
                                          <p:stCondLst>
                                            <p:cond delay="0"/>
                                          </p:stCondLst>
                                        </p:cTn>
                                        <p:tgtEl>
                                          <p:spTgt spid="171"/>
                                        </p:tgtEl>
                                        <p:attrNameLst>
                                          <p:attrName>style.visibility</p:attrName>
                                        </p:attrNameLst>
                                      </p:cBhvr>
                                      <p:to>
                                        <p:strVal val="visible"/>
                                      </p:to>
                                    </p:set>
                                    <p:animEffect transition="in" filter="fade">
                                      <p:cBhvr>
                                        <p:cTn id="161" dur="500"/>
                                        <p:tgtEl>
                                          <p:spTgt spid="171"/>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mph" presetSubtype="0" grpId="1" nodeType="clickEffect">
                                  <p:stCondLst>
                                    <p:cond delay="0"/>
                                  </p:stCondLst>
                                  <p:childTnLst>
                                    <p:set>
                                      <p:cBhvr>
                                        <p:cTn id="165" dur="indefinite"/>
                                        <p:tgtEl>
                                          <p:spTgt spid="163"/>
                                        </p:tgtEl>
                                        <p:attrNameLst>
                                          <p:attrName>style.opacity</p:attrName>
                                        </p:attrNameLst>
                                      </p:cBhvr>
                                      <p:to>
                                        <p:strVal val="0.1"/>
                                      </p:to>
                                    </p:set>
                                    <p:animEffect filter="image" prLst="opacity: 0.1">
                                      <p:cBhvr rctx="IE">
                                        <p:cTn id="166" dur="indefinite"/>
                                        <p:tgtEl>
                                          <p:spTgt spid="163"/>
                                        </p:tgtEl>
                                      </p:cBhvr>
                                    </p:animEffect>
                                  </p:childTnLst>
                                </p:cTn>
                              </p:par>
                              <p:par>
                                <p:cTn id="167" presetID="9" presetClass="emph" presetSubtype="0" nodeType="withEffect">
                                  <p:stCondLst>
                                    <p:cond delay="0"/>
                                  </p:stCondLst>
                                  <p:childTnLst>
                                    <p:set>
                                      <p:cBhvr>
                                        <p:cTn id="168" dur="indefinite"/>
                                        <p:tgtEl>
                                          <p:spTgt spid="170"/>
                                        </p:tgtEl>
                                        <p:attrNameLst>
                                          <p:attrName>style.opacity</p:attrName>
                                        </p:attrNameLst>
                                      </p:cBhvr>
                                      <p:to>
                                        <p:strVal val="0.1"/>
                                      </p:to>
                                    </p:set>
                                    <p:animEffect filter="image" prLst="opacity: 0.1">
                                      <p:cBhvr rctx="IE">
                                        <p:cTn id="169" dur="indefinite"/>
                                        <p:tgtEl>
                                          <p:spTgt spid="170"/>
                                        </p:tgtEl>
                                      </p:cBhvr>
                                    </p:animEffect>
                                  </p:childTnLst>
                                </p:cTn>
                              </p:par>
                              <p:par>
                                <p:cTn id="170" presetID="9" presetClass="emph" presetSubtype="0" grpId="1" nodeType="withEffect">
                                  <p:stCondLst>
                                    <p:cond delay="0"/>
                                  </p:stCondLst>
                                  <p:childTnLst>
                                    <p:set>
                                      <p:cBhvr>
                                        <p:cTn id="171" dur="indefinite"/>
                                        <p:tgtEl>
                                          <p:spTgt spid="177"/>
                                        </p:tgtEl>
                                        <p:attrNameLst>
                                          <p:attrName>style.opacity</p:attrName>
                                        </p:attrNameLst>
                                      </p:cBhvr>
                                      <p:to>
                                        <p:strVal val="0.1"/>
                                      </p:to>
                                    </p:set>
                                    <p:animEffect filter="image" prLst="opacity: 0.1">
                                      <p:cBhvr rctx="IE">
                                        <p:cTn id="172" dur="indefinite"/>
                                        <p:tgtEl>
                                          <p:spTgt spid="177"/>
                                        </p:tgtEl>
                                      </p:cBhvr>
                                    </p:animEffect>
                                  </p:childTnLst>
                                </p:cTn>
                              </p:par>
                              <p:par>
                                <p:cTn id="173" presetID="9" presetClass="emph" presetSubtype="0" grpId="1" nodeType="withEffect">
                                  <p:stCondLst>
                                    <p:cond delay="0"/>
                                  </p:stCondLst>
                                  <p:childTnLst>
                                    <p:set>
                                      <p:cBhvr>
                                        <p:cTn id="174" dur="indefinite"/>
                                        <p:tgtEl>
                                          <p:spTgt spid="182"/>
                                        </p:tgtEl>
                                        <p:attrNameLst>
                                          <p:attrName>style.opacity</p:attrName>
                                        </p:attrNameLst>
                                      </p:cBhvr>
                                      <p:to>
                                        <p:strVal val="0.1"/>
                                      </p:to>
                                    </p:set>
                                    <p:animEffect filter="image" prLst="opacity: 0.1">
                                      <p:cBhvr rctx="IE">
                                        <p:cTn id="175" dur="indefinite"/>
                                        <p:tgtEl>
                                          <p:spTgt spid="182"/>
                                        </p:tgtEl>
                                      </p:cBhvr>
                                    </p:animEffect>
                                  </p:childTnLst>
                                </p:cTn>
                              </p:par>
                              <p:par>
                                <p:cTn id="176" presetID="9" presetClass="emph" presetSubtype="0" grpId="1" nodeType="withEffect">
                                  <p:stCondLst>
                                    <p:cond delay="0"/>
                                  </p:stCondLst>
                                  <p:childTnLst>
                                    <p:set>
                                      <p:cBhvr>
                                        <p:cTn id="177" dur="indefinite"/>
                                        <p:tgtEl>
                                          <p:spTgt spid="12">
                                            <p:txEl>
                                              <p:pRg st="0" end="0"/>
                                            </p:txEl>
                                          </p:spTgt>
                                        </p:tgtEl>
                                        <p:attrNameLst>
                                          <p:attrName>style.opacity</p:attrName>
                                        </p:attrNameLst>
                                      </p:cBhvr>
                                      <p:to>
                                        <p:strVal val="0.1"/>
                                      </p:to>
                                    </p:set>
                                    <p:animEffect filter="image" prLst="opacity: 0.1">
                                      <p:cBhvr rctx="IE">
                                        <p:cTn id="178" dur="indefinite"/>
                                        <p:tgtEl>
                                          <p:spTgt spid="12">
                                            <p:txEl>
                                              <p:pRg st="0" end="0"/>
                                            </p:txEl>
                                          </p:spTgt>
                                        </p:tgtEl>
                                      </p:cBhvr>
                                    </p:animEffect>
                                  </p:childTnLst>
                                </p:cTn>
                              </p:par>
                              <p:par>
                                <p:cTn id="179" presetID="9" presetClass="emph" presetSubtype="0" grpId="1" nodeType="withEffect">
                                  <p:stCondLst>
                                    <p:cond delay="0"/>
                                  </p:stCondLst>
                                  <p:childTnLst>
                                    <p:set>
                                      <p:cBhvr>
                                        <p:cTn id="180" dur="indefinite"/>
                                        <p:tgtEl>
                                          <p:spTgt spid="6">
                                            <p:txEl>
                                              <p:pRg st="0" end="0"/>
                                            </p:txEl>
                                          </p:spTgt>
                                        </p:tgtEl>
                                        <p:attrNameLst>
                                          <p:attrName>style.opacity</p:attrName>
                                        </p:attrNameLst>
                                      </p:cBhvr>
                                      <p:to>
                                        <p:strVal val="0.1"/>
                                      </p:to>
                                    </p:set>
                                    <p:animEffect filter="image" prLst="opacity: 0.1">
                                      <p:cBhvr rctx="IE">
                                        <p:cTn id="181" dur="indefinite"/>
                                        <p:tgtEl>
                                          <p:spTgt spid="6">
                                            <p:txEl>
                                              <p:pRg st="0" end="0"/>
                                            </p:txEl>
                                          </p:spTgt>
                                        </p:tgtEl>
                                      </p:cBhvr>
                                    </p:animEffect>
                                  </p:childTnLst>
                                </p:cTn>
                              </p:par>
                              <p:par>
                                <p:cTn id="182" presetID="9" presetClass="emph" presetSubtype="0" grpId="1" nodeType="withEffect">
                                  <p:stCondLst>
                                    <p:cond delay="0"/>
                                  </p:stCondLst>
                                  <p:childTnLst>
                                    <p:set>
                                      <p:cBhvr>
                                        <p:cTn id="183" dur="indefinite"/>
                                        <p:tgtEl>
                                          <p:spTgt spid="20"/>
                                        </p:tgtEl>
                                        <p:attrNameLst>
                                          <p:attrName>style.opacity</p:attrName>
                                        </p:attrNameLst>
                                      </p:cBhvr>
                                      <p:to>
                                        <p:strVal val="0.1"/>
                                      </p:to>
                                    </p:set>
                                    <p:animEffect filter="image" prLst="opacity: 0.1">
                                      <p:cBhvr rctx="IE">
                                        <p:cTn id="184" dur="indefinite"/>
                                        <p:tgtEl>
                                          <p:spTgt spid="20"/>
                                        </p:tgtEl>
                                      </p:cBhvr>
                                    </p:animEffect>
                                  </p:childTnLst>
                                </p:cTn>
                              </p:par>
                              <p:par>
                                <p:cTn id="185" presetID="9" presetClass="emph" presetSubtype="0" grpId="1" nodeType="withEffect">
                                  <p:stCondLst>
                                    <p:cond delay="0"/>
                                  </p:stCondLst>
                                  <p:childTnLst>
                                    <p:set>
                                      <p:cBhvr>
                                        <p:cTn id="186" dur="indefinite"/>
                                        <p:tgtEl>
                                          <p:spTgt spid="23"/>
                                        </p:tgtEl>
                                        <p:attrNameLst>
                                          <p:attrName>style.opacity</p:attrName>
                                        </p:attrNameLst>
                                      </p:cBhvr>
                                      <p:to>
                                        <p:strVal val="0.1"/>
                                      </p:to>
                                    </p:set>
                                    <p:animEffect filter="image" prLst="opacity: 0.1">
                                      <p:cBhvr rctx="IE">
                                        <p:cTn id="187" dur="indefinite"/>
                                        <p:tgtEl>
                                          <p:spTgt spid="23"/>
                                        </p:tgtEl>
                                      </p:cBhvr>
                                    </p:animEffect>
                                  </p:childTnLst>
                                </p:cTn>
                              </p:par>
                              <p:par>
                                <p:cTn id="188" presetID="9" presetClass="emph" presetSubtype="0" grpId="1" nodeType="withEffect">
                                  <p:stCondLst>
                                    <p:cond delay="0"/>
                                  </p:stCondLst>
                                  <p:childTnLst>
                                    <p:set>
                                      <p:cBhvr>
                                        <p:cTn id="189" dur="indefinite"/>
                                        <p:tgtEl>
                                          <p:spTgt spid="26">
                                            <p:txEl>
                                              <p:pRg st="0" end="0"/>
                                            </p:txEl>
                                          </p:spTgt>
                                        </p:tgtEl>
                                        <p:attrNameLst>
                                          <p:attrName>style.opacity</p:attrName>
                                        </p:attrNameLst>
                                      </p:cBhvr>
                                      <p:to>
                                        <p:strVal val="0.1"/>
                                      </p:to>
                                    </p:set>
                                    <p:animEffect filter="image" prLst="opacity: 0.1">
                                      <p:cBhvr rctx="IE">
                                        <p:cTn id="190" dur="indefinite"/>
                                        <p:tgtEl>
                                          <p:spTgt spid="26">
                                            <p:txEl>
                                              <p:pRg st="0" end="0"/>
                                            </p:txEl>
                                          </p:spTgt>
                                        </p:tgtEl>
                                      </p:cBhvr>
                                    </p:animEffect>
                                  </p:childTnLst>
                                </p:cTn>
                              </p:par>
                              <p:par>
                                <p:cTn id="191" presetID="9" presetClass="emph" presetSubtype="0" nodeType="withEffect">
                                  <p:stCondLst>
                                    <p:cond delay="0"/>
                                  </p:stCondLst>
                                  <p:childTnLst>
                                    <p:set>
                                      <p:cBhvr>
                                        <p:cTn id="192" dur="indefinite"/>
                                        <p:tgtEl>
                                          <p:spTgt spid="139"/>
                                        </p:tgtEl>
                                        <p:attrNameLst>
                                          <p:attrName>style.opacity</p:attrName>
                                        </p:attrNameLst>
                                      </p:cBhvr>
                                      <p:to>
                                        <p:strVal val="0.1"/>
                                      </p:to>
                                    </p:set>
                                    <p:animEffect filter="image" prLst="opacity: 0.1">
                                      <p:cBhvr rctx="IE">
                                        <p:cTn id="193" dur="indefinite"/>
                                        <p:tgtEl>
                                          <p:spTgt spid="13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64"/>
                                        </p:tgtEl>
                                        <p:attrNameLst>
                                          <p:attrName>style.visibility</p:attrName>
                                        </p:attrNameLst>
                                      </p:cBhvr>
                                      <p:to>
                                        <p:strVal val="visible"/>
                                      </p:to>
                                    </p:set>
                                    <p:animEffect transition="in" filter="fade">
                                      <p:cBhvr>
                                        <p:cTn id="196" dur="500"/>
                                        <p:tgtEl>
                                          <p:spTgt spid="164"/>
                                        </p:tgtEl>
                                      </p:cBhvr>
                                    </p:animEffect>
                                  </p:childTnLst>
                                </p:cTn>
                              </p:par>
                              <p:par>
                                <p:cTn id="197" presetID="10" presetClass="entr" presetSubtype="0" fill="hold" nodeType="withEffect">
                                  <p:stCondLst>
                                    <p:cond delay="0"/>
                                  </p:stCondLst>
                                  <p:childTnLst>
                                    <p:set>
                                      <p:cBhvr>
                                        <p:cTn id="198" dur="1" fill="hold">
                                          <p:stCondLst>
                                            <p:cond delay="0"/>
                                          </p:stCondLst>
                                        </p:cTn>
                                        <p:tgtEl>
                                          <p:spTgt spid="173"/>
                                        </p:tgtEl>
                                        <p:attrNameLst>
                                          <p:attrName>style.visibility</p:attrName>
                                        </p:attrNameLst>
                                      </p:cBhvr>
                                      <p:to>
                                        <p:strVal val="visible"/>
                                      </p:to>
                                    </p:set>
                                    <p:animEffect transition="in" filter="fade">
                                      <p:cBhvr>
                                        <p:cTn id="199" dur="500"/>
                                        <p:tgtEl>
                                          <p:spTgt spid="17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78"/>
                                        </p:tgtEl>
                                        <p:attrNameLst>
                                          <p:attrName>style.visibility</p:attrName>
                                        </p:attrNameLst>
                                      </p:cBhvr>
                                      <p:to>
                                        <p:strVal val="visible"/>
                                      </p:to>
                                    </p:set>
                                    <p:animEffect transition="in" filter="fade">
                                      <p:cBhvr>
                                        <p:cTn id="202" dur="500"/>
                                        <p:tgtEl>
                                          <p:spTgt spid="17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83"/>
                                        </p:tgtEl>
                                        <p:attrNameLst>
                                          <p:attrName>style.visibility</p:attrName>
                                        </p:attrNameLst>
                                      </p:cBhvr>
                                      <p:to>
                                        <p:strVal val="visible"/>
                                      </p:to>
                                    </p:set>
                                    <p:animEffect transition="in" filter="fade">
                                      <p:cBhvr>
                                        <p:cTn id="205" dur="500"/>
                                        <p:tgtEl>
                                          <p:spTgt spid="18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
                                            <p:txEl>
                                              <p:pRg st="0" end="0"/>
                                            </p:txEl>
                                          </p:spTgt>
                                        </p:tgtEl>
                                        <p:attrNameLst>
                                          <p:attrName>style.visibility</p:attrName>
                                        </p:attrNameLst>
                                      </p:cBhvr>
                                      <p:to>
                                        <p:strVal val="visible"/>
                                      </p:to>
                                    </p:set>
                                    <p:animEffect transition="in" filter="fade">
                                      <p:cBhvr>
                                        <p:cTn id="208" dur="500"/>
                                        <p:tgtEl>
                                          <p:spTgt spid="1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
                                            <p:txEl>
                                              <p:pRg st="0" end="0"/>
                                            </p:txEl>
                                          </p:spTgt>
                                        </p:tgtEl>
                                        <p:attrNameLst>
                                          <p:attrName>style.visibility</p:attrName>
                                        </p:attrNameLst>
                                      </p:cBhvr>
                                      <p:to>
                                        <p:strVal val="visible"/>
                                      </p:to>
                                    </p:set>
                                    <p:animEffect transition="in" filter="fade">
                                      <p:cBhvr>
                                        <p:cTn id="211" dur="500"/>
                                        <p:tgtEl>
                                          <p:spTgt spid="7">
                                            <p:txEl>
                                              <p:pRg st="0" end="0"/>
                                            </p:txEl>
                                          </p:spTgt>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
                                        </p:tgtEl>
                                        <p:attrNameLst>
                                          <p:attrName>style.visibility</p:attrName>
                                        </p:attrNameLst>
                                      </p:cBhvr>
                                      <p:to>
                                        <p:strVal val="visible"/>
                                      </p:to>
                                    </p:set>
                                    <p:animEffect transition="in" filter="fade">
                                      <p:cBhvr>
                                        <p:cTn id="214" dur="500"/>
                                        <p:tgtEl>
                                          <p:spTgt spid="1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1"/>
                                        </p:tgtEl>
                                        <p:attrNameLst>
                                          <p:attrName>style.visibility</p:attrName>
                                        </p:attrNameLst>
                                      </p:cBhvr>
                                      <p:to>
                                        <p:strVal val="visible"/>
                                      </p:to>
                                    </p:set>
                                    <p:animEffect transition="in" filter="fade">
                                      <p:cBhvr>
                                        <p:cTn id="217" dur="500"/>
                                        <p:tgtEl>
                                          <p:spTgt spid="21"/>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7">
                                            <p:txEl>
                                              <p:pRg st="0" end="0"/>
                                            </p:txEl>
                                          </p:spTgt>
                                        </p:tgtEl>
                                        <p:attrNameLst>
                                          <p:attrName>style.visibility</p:attrName>
                                        </p:attrNameLst>
                                      </p:cBhvr>
                                      <p:to>
                                        <p:strVal val="visible"/>
                                      </p:to>
                                    </p:set>
                                    <p:animEffect transition="in" filter="fade">
                                      <p:cBhvr>
                                        <p:cTn id="220" dur="500"/>
                                        <p:tgtEl>
                                          <p:spTgt spid="27">
                                            <p:txEl>
                                              <p:pRg st="0" end="0"/>
                                            </p:txEl>
                                          </p:spTgt>
                                        </p:tgtEl>
                                      </p:cBhvr>
                                    </p:animEffect>
                                  </p:childTnLst>
                                </p:cTn>
                              </p:par>
                              <p:par>
                                <p:cTn id="221" presetID="10" presetClass="entr" presetSubtype="0" fill="hold" nodeType="withEffect">
                                  <p:stCondLst>
                                    <p:cond delay="0"/>
                                  </p:stCondLst>
                                  <p:childTnLst>
                                    <p:set>
                                      <p:cBhvr>
                                        <p:cTn id="222" dur="1" fill="hold">
                                          <p:stCondLst>
                                            <p:cond delay="0"/>
                                          </p:stCondLst>
                                        </p:cTn>
                                        <p:tgtEl>
                                          <p:spTgt spid="158"/>
                                        </p:tgtEl>
                                        <p:attrNameLst>
                                          <p:attrName>style.visibility</p:attrName>
                                        </p:attrNameLst>
                                      </p:cBhvr>
                                      <p:to>
                                        <p:strVal val="visible"/>
                                      </p:to>
                                    </p:set>
                                    <p:animEffect transition="in" filter="fade">
                                      <p:cBhvr>
                                        <p:cTn id="223" dur="500"/>
                                        <p:tgtEl>
                                          <p:spTgt spid="158"/>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mph" presetSubtype="0" grpId="1" nodeType="clickEffect">
                                  <p:stCondLst>
                                    <p:cond delay="0"/>
                                  </p:stCondLst>
                                  <p:childTnLst>
                                    <p:set>
                                      <p:cBhvr>
                                        <p:cTn id="227" dur="indefinite"/>
                                        <p:tgtEl>
                                          <p:spTgt spid="164"/>
                                        </p:tgtEl>
                                        <p:attrNameLst>
                                          <p:attrName>style.opacity</p:attrName>
                                        </p:attrNameLst>
                                      </p:cBhvr>
                                      <p:to>
                                        <p:strVal val="0.1"/>
                                      </p:to>
                                    </p:set>
                                    <p:animEffect filter="image" prLst="opacity: 0.1">
                                      <p:cBhvr rctx="IE">
                                        <p:cTn id="228" dur="indefinite"/>
                                        <p:tgtEl>
                                          <p:spTgt spid="164"/>
                                        </p:tgtEl>
                                      </p:cBhvr>
                                    </p:animEffect>
                                  </p:childTnLst>
                                </p:cTn>
                              </p:par>
                              <p:par>
                                <p:cTn id="229" presetID="9" presetClass="emph" presetSubtype="0" nodeType="withEffect">
                                  <p:stCondLst>
                                    <p:cond delay="0"/>
                                  </p:stCondLst>
                                  <p:childTnLst>
                                    <p:set>
                                      <p:cBhvr>
                                        <p:cTn id="230" dur="indefinite"/>
                                        <p:tgtEl>
                                          <p:spTgt spid="173"/>
                                        </p:tgtEl>
                                        <p:attrNameLst>
                                          <p:attrName>style.opacity</p:attrName>
                                        </p:attrNameLst>
                                      </p:cBhvr>
                                      <p:to>
                                        <p:strVal val="0.1"/>
                                      </p:to>
                                    </p:set>
                                    <p:animEffect filter="image" prLst="opacity: 0.1">
                                      <p:cBhvr rctx="IE">
                                        <p:cTn id="231" dur="indefinite"/>
                                        <p:tgtEl>
                                          <p:spTgt spid="173"/>
                                        </p:tgtEl>
                                      </p:cBhvr>
                                    </p:animEffect>
                                  </p:childTnLst>
                                </p:cTn>
                              </p:par>
                              <p:par>
                                <p:cTn id="232" presetID="9" presetClass="emph" presetSubtype="0" grpId="1" nodeType="withEffect">
                                  <p:stCondLst>
                                    <p:cond delay="0"/>
                                  </p:stCondLst>
                                  <p:childTnLst>
                                    <p:set>
                                      <p:cBhvr>
                                        <p:cTn id="233" dur="indefinite"/>
                                        <p:tgtEl>
                                          <p:spTgt spid="178"/>
                                        </p:tgtEl>
                                        <p:attrNameLst>
                                          <p:attrName>style.opacity</p:attrName>
                                        </p:attrNameLst>
                                      </p:cBhvr>
                                      <p:to>
                                        <p:strVal val="0.1"/>
                                      </p:to>
                                    </p:set>
                                    <p:animEffect filter="image" prLst="opacity: 0.1">
                                      <p:cBhvr rctx="IE">
                                        <p:cTn id="234" dur="indefinite"/>
                                        <p:tgtEl>
                                          <p:spTgt spid="178"/>
                                        </p:tgtEl>
                                      </p:cBhvr>
                                    </p:animEffect>
                                  </p:childTnLst>
                                </p:cTn>
                              </p:par>
                              <p:par>
                                <p:cTn id="235" presetID="9" presetClass="emph" presetSubtype="0" grpId="1" nodeType="withEffect">
                                  <p:stCondLst>
                                    <p:cond delay="0"/>
                                  </p:stCondLst>
                                  <p:childTnLst>
                                    <p:set>
                                      <p:cBhvr>
                                        <p:cTn id="236" dur="indefinite"/>
                                        <p:tgtEl>
                                          <p:spTgt spid="183"/>
                                        </p:tgtEl>
                                        <p:attrNameLst>
                                          <p:attrName>style.opacity</p:attrName>
                                        </p:attrNameLst>
                                      </p:cBhvr>
                                      <p:to>
                                        <p:strVal val="0.1"/>
                                      </p:to>
                                    </p:set>
                                    <p:animEffect filter="image" prLst="opacity: 0.1">
                                      <p:cBhvr rctx="IE">
                                        <p:cTn id="237" dur="indefinite"/>
                                        <p:tgtEl>
                                          <p:spTgt spid="183"/>
                                        </p:tgtEl>
                                      </p:cBhvr>
                                    </p:animEffect>
                                  </p:childTnLst>
                                </p:cTn>
                              </p:par>
                              <p:par>
                                <p:cTn id="238" presetID="9" presetClass="emph" presetSubtype="0" grpId="1" nodeType="withEffect">
                                  <p:stCondLst>
                                    <p:cond delay="0"/>
                                  </p:stCondLst>
                                  <p:childTnLst>
                                    <p:set>
                                      <p:cBhvr>
                                        <p:cTn id="239" dur="indefinite"/>
                                        <p:tgtEl>
                                          <p:spTgt spid="13">
                                            <p:txEl>
                                              <p:pRg st="0" end="0"/>
                                            </p:txEl>
                                          </p:spTgt>
                                        </p:tgtEl>
                                        <p:attrNameLst>
                                          <p:attrName>style.opacity</p:attrName>
                                        </p:attrNameLst>
                                      </p:cBhvr>
                                      <p:to>
                                        <p:strVal val="0.1"/>
                                      </p:to>
                                    </p:set>
                                    <p:animEffect filter="image" prLst="opacity: 0.1">
                                      <p:cBhvr rctx="IE">
                                        <p:cTn id="240" dur="indefinite"/>
                                        <p:tgtEl>
                                          <p:spTgt spid="13">
                                            <p:txEl>
                                              <p:pRg st="0" end="0"/>
                                            </p:txEl>
                                          </p:spTgt>
                                        </p:tgtEl>
                                      </p:cBhvr>
                                    </p:animEffect>
                                  </p:childTnLst>
                                </p:cTn>
                              </p:par>
                              <p:par>
                                <p:cTn id="241" presetID="9" presetClass="emph" presetSubtype="0" grpId="1" nodeType="withEffect">
                                  <p:stCondLst>
                                    <p:cond delay="0"/>
                                  </p:stCondLst>
                                  <p:childTnLst>
                                    <p:set>
                                      <p:cBhvr>
                                        <p:cTn id="242" dur="indefinite"/>
                                        <p:tgtEl>
                                          <p:spTgt spid="7">
                                            <p:txEl>
                                              <p:pRg st="0" end="0"/>
                                            </p:txEl>
                                          </p:spTgt>
                                        </p:tgtEl>
                                        <p:attrNameLst>
                                          <p:attrName>style.opacity</p:attrName>
                                        </p:attrNameLst>
                                      </p:cBhvr>
                                      <p:to>
                                        <p:strVal val="0.1"/>
                                      </p:to>
                                    </p:set>
                                    <p:animEffect filter="image" prLst="opacity: 0.1">
                                      <p:cBhvr rctx="IE">
                                        <p:cTn id="243" dur="indefinite"/>
                                        <p:tgtEl>
                                          <p:spTgt spid="7">
                                            <p:txEl>
                                              <p:pRg st="0" end="0"/>
                                            </p:txEl>
                                          </p:spTgt>
                                        </p:tgtEl>
                                      </p:cBhvr>
                                    </p:animEffect>
                                  </p:childTnLst>
                                </p:cTn>
                              </p:par>
                              <p:par>
                                <p:cTn id="244" presetID="9" presetClass="emph" presetSubtype="0" grpId="1" nodeType="withEffect">
                                  <p:stCondLst>
                                    <p:cond delay="0"/>
                                  </p:stCondLst>
                                  <p:childTnLst>
                                    <p:set>
                                      <p:cBhvr>
                                        <p:cTn id="245" dur="indefinite"/>
                                        <p:tgtEl>
                                          <p:spTgt spid="16"/>
                                        </p:tgtEl>
                                        <p:attrNameLst>
                                          <p:attrName>style.opacity</p:attrName>
                                        </p:attrNameLst>
                                      </p:cBhvr>
                                      <p:to>
                                        <p:strVal val="0.1"/>
                                      </p:to>
                                    </p:set>
                                    <p:animEffect filter="image" prLst="opacity: 0.1">
                                      <p:cBhvr rctx="IE">
                                        <p:cTn id="246" dur="indefinite"/>
                                        <p:tgtEl>
                                          <p:spTgt spid="16"/>
                                        </p:tgtEl>
                                      </p:cBhvr>
                                    </p:animEffect>
                                  </p:childTnLst>
                                </p:cTn>
                              </p:par>
                              <p:par>
                                <p:cTn id="247" presetID="9" presetClass="emph" presetSubtype="0" grpId="1" nodeType="withEffect">
                                  <p:stCondLst>
                                    <p:cond delay="0"/>
                                  </p:stCondLst>
                                  <p:childTnLst>
                                    <p:set>
                                      <p:cBhvr>
                                        <p:cTn id="248" dur="indefinite"/>
                                        <p:tgtEl>
                                          <p:spTgt spid="21"/>
                                        </p:tgtEl>
                                        <p:attrNameLst>
                                          <p:attrName>style.opacity</p:attrName>
                                        </p:attrNameLst>
                                      </p:cBhvr>
                                      <p:to>
                                        <p:strVal val="0.1"/>
                                      </p:to>
                                    </p:set>
                                    <p:animEffect filter="image" prLst="opacity: 0.1">
                                      <p:cBhvr rctx="IE">
                                        <p:cTn id="249" dur="indefinite"/>
                                        <p:tgtEl>
                                          <p:spTgt spid="21"/>
                                        </p:tgtEl>
                                      </p:cBhvr>
                                    </p:animEffect>
                                  </p:childTnLst>
                                </p:cTn>
                              </p:par>
                              <p:par>
                                <p:cTn id="250" presetID="9" presetClass="emph" presetSubtype="0" grpId="1" nodeType="withEffect">
                                  <p:stCondLst>
                                    <p:cond delay="0"/>
                                  </p:stCondLst>
                                  <p:childTnLst>
                                    <p:set>
                                      <p:cBhvr>
                                        <p:cTn id="251" dur="indefinite"/>
                                        <p:tgtEl>
                                          <p:spTgt spid="27">
                                            <p:txEl>
                                              <p:pRg st="0" end="0"/>
                                            </p:txEl>
                                          </p:spTgt>
                                        </p:tgtEl>
                                        <p:attrNameLst>
                                          <p:attrName>style.opacity</p:attrName>
                                        </p:attrNameLst>
                                      </p:cBhvr>
                                      <p:to>
                                        <p:strVal val="0.1"/>
                                      </p:to>
                                    </p:set>
                                    <p:animEffect filter="image" prLst="opacity: 0.1">
                                      <p:cBhvr rctx="IE">
                                        <p:cTn id="252" dur="indefinite"/>
                                        <p:tgtEl>
                                          <p:spTgt spid="27">
                                            <p:txEl>
                                              <p:pRg st="0" end="0"/>
                                            </p:txEl>
                                          </p:spTgt>
                                        </p:tgtEl>
                                      </p:cBhvr>
                                    </p:animEffect>
                                  </p:childTnLst>
                                </p:cTn>
                              </p:par>
                              <p:par>
                                <p:cTn id="253" presetID="9" presetClass="emph" presetSubtype="0" nodeType="withEffect">
                                  <p:stCondLst>
                                    <p:cond delay="0"/>
                                  </p:stCondLst>
                                  <p:childTnLst>
                                    <p:set>
                                      <p:cBhvr>
                                        <p:cTn id="254" dur="indefinite"/>
                                        <p:tgtEl>
                                          <p:spTgt spid="158"/>
                                        </p:tgtEl>
                                        <p:attrNameLst>
                                          <p:attrName>style.opacity</p:attrName>
                                        </p:attrNameLst>
                                      </p:cBhvr>
                                      <p:to>
                                        <p:strVal val="0.1"/>
                                      </p:to>
                                    </p:set>
                                    <p:animEffect filter="image" prLst="opacity: 0.1">
                                      <p:cBhvr rctx="IE">
                                        <p:cTn id="255" dur="indefinite"/>
                                        <p:tgtEl>
                                          <p:spTgt spid="158"/>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165"/>
                                        </p:tgtEl>
                                        <p:attrNameLst>
                                          <p:attrName>style.visibility</p:attrName>
                                        </p:attrNameLst>
                                      </p:cBhvr>
                                      <p:to>
                                        <p:strVal val="visible"/>
                                      </p:to>
                                    </p:set>
                                    <p:animEffect transition="in" filter="fade">
                                      <p:cBhvr>
                                        <p:cTn id="258" dur="500"/>
                                        <p:tgtEl>
                                          <p:spTgt spid="165"/>
                                        </p:tgtEl>
                                      </p:cBhvr>
                                    </p:animEffect>
                                  </p:childTnLst>
                                </p:cTn>
                              </p:par>
                              <p:par>
                                <p:cTn id="259" presetID="10" presetClass="entr" presetSubtype="0" fill="hold" nodeType="withEffect">
                                  <p:stCondLst>
                                    <p:cond delay="0"/>
                                  </p:stCondLst>
                                  <p:childTnLst>
                                    <p:set>
                                      <p:cBhvr>
                                        <p:cTn id="260" dur="1" fill="hold">
                                          <p:stCondLst>
                                            <p:cond delay="0"/>
                                          </p:stCondLst>
                                        </p:cTn>
                                        <p:tgtEl>
                                          <p:spTgt spid="174"/>
                                        </p:tgtEl>
                                        <p:attrNameLst>
                                          <p:attrName>style.visibility</p:attrName>
                                        </p:attrNameLst>
                                      </p:cBhvr>
                                      <p:to>
                                        <p:strVal val="visible"/>
                                      </p:to>
                                    </p:set>
                                    <p:animEffect transition="in" filter="fade">
                                      <p:cBhvr>
                                        <p:cTn id="261" dur="500"/>
                                        <p:tgtEl>
                                          <p:spTgt spid="174"/>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79"/>
                                        </p:tgtEl>
                                        <p:attrNameLst>
                                          <p:attrName>style.visibility</p:attrName>
                                        </p:attrNameLst>
                                      </p:cBhvr>
                                      <p:to>
                                        <p:strVal val="visible"/>
                                      </p:to>
                                    </p:set>
                                    <p:animEffect transition="in" filter="fade">
                                      <p:cBhvr>
                                        <p:cTn id="264" dur="500"/>
                                        <p:tgtEl>
                                          <p:spTgt spid="179"/>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84"/>
                                        </p:tgtEl>
                                        <p:attrNameLst>
                                          <p:attrName>style.visibility</p:attrName>
                                        </p:attrNameLst>
                                      </p:cBhvr>
                                      <p:to>
                                        <p:strVal val="visible"/>
                                      </p:to>
                                    </p:set>
                                    <p:animEffect transition="in" filter="fade">
                                      <p:cBhvr>
                                        <p:cTn id="267" dur="500"/>
                                        <p:tgtEl>
                                          <p:spTgt spid="184"/>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4">
                                            <p:txEl>
                                              <p:pRg st="0" end="0"/>
                                            </p:txEl>
                                          </p:spTgt>
                                        </p:tgtEl>
                                        <p:attrNameLst>
                                          <p:attrName>style.visibility</p:attrName>
                                        </p:attrNameLst>
                                      </p:cBhvr>
                                      <p:to>
                                        <p:strVal val="visible"/>
                                      </p:to>
                                    </p:set>
                                    <p:animEffect transition="in" filter="fade">
                                      <p:cBhvr>
                                        <p:cTn id="270" dur="500"/>
                                        <p:tgtEl>
                                          <p:spTgt spid="14">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8">
                                            <p:txEl>
                                              <p:pRg st="0" end="0"/>
                                            </p:txEl>
                                          </p:spTgt>
                                        </p:tgtEl>
                                        <p:attrNameLst>
                                          <p:attrName>style.visibility</p:attrName>
                                        </p:attrNameLst>
                                      </p:cBhvr>
                                      <p:to>
                                        <p:strVal val="visible"/>
                                      </p:to>
                                    </p:set>
                                    <p:animEffect transition="in" filter="fade">
                                      <p:cBhvr>
                                        <p:cTn id="273" dur="500"/>
                                        <p:tgtEl>
                                          <p:spTgt spid="8">
                                            <p:txEl>
                                              <p:pRg st="0" end="0"/>
                                            </p:txEl>
                                          </p:spTgt>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7"/>
                                        </p:tgtEl>
                                        <p:attrNameLst>
                                          <p:attrName>style.visibility</p:attrName>
                                        </p:attrNameLst>
                                      </p:cBhvr>
                                      <p:to>
                                        <p:strVal val="visible"/>
                                      </p:to>
                                    </p:set>
                                    <p:animEffect transition="in" filter="fade">
                                      <p:cBhvr>
                                        <p:cTn id="276" dur="500"/>
                                        <p:tgtEl>
                                          <p:spTgt spid="17"/>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2"/>
                                        </p:tgtEl>
                                        <p:attrNameLst>
                                          <p:attrName>style.visibility</p:attrName>
                                        </p:attrNameLst>
                                      </p:cBhvr>
                                      <p:to>
                                        <p:strVal val="visible"/>
                                      </p:to>
                                    </p:set>
                                    <p:animEffect transition="in" filter="fade">
                                      <p:cBhvr>
                                        <p:cTn id="279" dur="500"/>
                                        <p:tgtEl>
                                          <p:spTgt spid="22"/>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28">
                                            <p:txEl>
                                              <p:pRg st="0" end="0"/>
                                            </p:txEl>
                                          </p:spTgt>
                                        </p:tgtEl>
                                        <p:attrNameLst>
                                          <p:attrName>style.visibility</p:attrName>
                                        </p:attrNameLst>
                                      </p:cBhvr>
                                      <p:to>
                                        <p:strVal val="visible"/>
                                      </p:to>
                                    </p:set>
                                    <p:animEffect transition="in" filter="fade">
                                      <p:cBhvr>
                                        <p:cTn id="282" dur="500"/>
                                        <p:tgtEl>
                                          <p:spTgt spid="28">
                                            <p:txEl>
                                              <p:pRg st="0" end="0"/>
                                            </p:txEl>
                                          </p:spTgt>
                                        </p:tgtEl>
                                      </p:cBhvr>
                                    </p:animEffect>
                                  </p:childTnLst>
                                </p:cTn>
                              </p:par>
                              <p:par>
                                <p:cTn id="283" presetID="10" presetClass="entr" presetSubtype="0" fill="hold" nodeType="withEffect">
                                  <p:stCondLst>
                                    <p:cond delay="0"/>
                                  </p:stCondLst>
                                  <p:childTnLst>
                                    <p:set>
                                      <p:cBhvr>
                                        <p:cTn id="284" dur="1" fill="hold">
                                          <p:stCondLst>
                                            <p:cond delay="0"/>
                                          </p:stCondLst>
                                        </p:cTn>
                                        <p:tgtEl>
                                          <p:spTgt spid="228"/>
                                        </p:tgtEl>
                                        <p:attrNameLst>
                                          <p:attrName>style.visibility</p:attrName>
                                        </p:attrNameLst>
                                      </p:cBhvr>
                                      <p:to>
                                        <p:strVal val="visible"/>
                                      </p:to>
                                    </p:set>
                                    <p:animEffect transition="in" filter="fade">
                                      <p:cBhvr>
                                        <p:cTn id="285" dur="500"/>
                                        <p:tgtEl>
                                          <p:spTgt spid="228"/>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mph" presetSubtype="0" grpId="2" nodeType="clickEffect">
                                  <p:stCondLst>
                                    <p:cond delay="0"/>
                                  </p:stCondLst>
                                  <p:childTnLst>
                                    <p:set>
                                      <p:cBhvr>
                                        <p:cTn id="289" dur="indefinite"/>
                                        <p:tgtEl>
                                          <p:spTgt spid="124"/>
                                        </p:tgtEl>
                                        <p:attrNameLst>
                                          <p:attrName>style.opacity</p:attrName>
                                        </p:attrNameLst>
                                      </p:cBhvr>
                                      <p:to>
                                        <p:strVal val="1"/>
                                      </p:to>
                                    </p:set>
                                    <p:animEffect filter="image" prLst="opacity: 1">
                                      <p:cBhvr rctx="IE">
                                        <p:cTn id="290" dur="indefinite"/>
                                        <p:tgtEl>
                                          <p:spTgt spid="124"/>
                                        </p:tgtEl>
                                      </p:cBhvr>
                                    </p:animEffect>
                                  </p:childTnLst>
                                </p:cTn>
                              </p:par>
                              <p:par>
                                <p:cTn id="291" presetID="9" presetClass="emph" presetSubtype="0" grpId="2" nodeType="withEffect">
                                  <p:stCondLst>
                                    <p:cond delay="0"/>
                                  </p:stCondLst>
                                  <p:childTnLst>
                                    <p:set>
                                      <p:cBhvr>
                                        <p:cTn id="292" dur="indefinite"/>
                                        <p:tgtEl>
                                          <p:spTgt spid="125"/>
                                        </p:tgtEl>
                                        <p:attrNameLst>
                                          <p:attrName>style.opacity</p:attrName>
                                        </p:attrNameLst>
                                      </p:cBhvr>
                                      <p:to>
                                        <p:strVal val="1"/>
                                      </p:to>
                                    </p:set>
                                    <p:animEffect filter="image" prLst="opacity: 1">
                                      <p:cBhvr rctx="IE">
                                        <p:cTn id="293" dur="indefinite"/>
                                        <p:tgtEl>
                                          <p:spTgt spid="125"/>
                                        </p:tgtEl>
                                      </p:cBhvr>
                                    </p:animEffect>
                                  </p:childTnLst>
                                </p:cTn>
                              </p:par>
                              <p:par>
                                <p:cTn id="294" presetID="9" presetClass="emph" presetSubtype="0" grpId="2" nodeType="withEffect">
                                  <p:stCondLst>
                                    <p:cond delay="0"/>
                                  </p:stCondLst>
                                  <p:childTnLst>
                                    <p:set>
                                      <p:cBhvr>
                                        <p:cTn id="295" dur="indefinite"/>
                                        <p:tgtEl>
                                          <p:spTgt spid="163"/>
                                        </p:tgtEl>
                                        <p:attrNameLst>
                                          <p:attrName>style.opacity</p:attrName>
                                        </p:attrNameLst>
                                      </p:cBhvr>
                                      <p:to>
                                        <p:strVal val="1"/>
                                      </p:to>
                                    </p:set>
                                    <p:animEffect filter="image" prLst="opacity: 1">
                                      <p:cBhvr rctx="IE">
                                        <p:cTn id="296" dur="indefinite"/>
                                        <p:tgtEl>
                                          <p:spTgt spid="163"/>
                                        </p:tgtEl>
                                      </p:cBhvr>
                                    </p:animEffect>
                                  </p:childTnLst>
                                </p:cTn>
                              </p:par>
                              <p:par>
                                <p:cTn id="297" presetID="9" presetClass="emph" presetSubtype="0" grpId="2" nodeType="withEffect">
                                  <p:stCondLst>
                                    <p:cond delay="0"/>
                                  </p:stCondLst>
                                  <p:childTnLst>
                                    <p:set>
                                      <p:cBhvr>
                                        <p:cTn id="298" dur="indefinite"/>
                                        <p:tgtEl>
                                          <p:spTgt spid="164"/>
                                        </p:tgtEl>
                                        <p:attrNameLst>
                                          <p:attrName>style.opacity</p:attrName>
                                        </p:attrNameLst>
                                      </p:cBhvr>
                                      <p:to>
                                        <p:strVal val="1"/>
                                      </p:to>
                                    </p:set>
                                    <p:animEffect filter="image" prLst="opacity: 1">
                                      <p:cBhvr rctx="IE">
                                        <p:cTn id="299" dur="indefinite"/>
                                        <p:tgtEl>
                                          <p:spTgt spid="164"/>
                                        </p:tgtEl>
                                      </p:cBhvr>
                                    </p:animEffect>
                                  </p:childTnLst>
                                </p:cTn>
                              </p:par>
                              <p:par>
                                <p:cTn id="300" presetID="9" presetClass="emph" presetSubtype="0" nodeType="withEffect">
                                  <p:stCondLst>
                                    <p:cond delay="0"/>
                                  </p:stCondLst>
                                  <p:childTnLst>
                                    <p:set>
                                      <p:cBhvr>
                                        <p:cTn id="301" dur="indefinite"/>
                                        <p:tgtEl>
                                          <p:spTgt spid="168"/>
                                        </p:tgtEl>
                                        <p:attrNameLst>
                                          <p:attrName>style.opacity</p:attrName>
                                        </p:attrNameLst>
                                      </p:cBhvr>
                                      <p:to>
                                        <p:strVal val="1"/>
                                      </p:to>
                                    </p:set>
                                    <p:animEffect filter="image" prLst="opacity: 1">
                                      <p:cBhvr rctx="IE">
                                        <p:cTn id="302" dur="indefinite"/>
                                        <p:tgtEl>
                                          <p:spTgt spid="168"/>
                                        </p:tgtEl>
                                      </p:cBhvr>
                                    </p:animEffect>
                                  </p:childTnLst>
                                </p:cTn>
                              </p:par>
                              <p:par>
                                <p:cTn id="303" presetID="9" presetClass="emph" presetSubtype="0" nodeType="withEffect">
                                  <p:stCondLst>
                                    <p:cond delay="0"/>
                                  </p:stCondLst>
                                  <p:childTnLst>
                                    <p:set>
                                      <p:cBhvr>
                                        <p:cTn id="304" dur="indefinite"/>
                                        <p:tgtEl>
                                          <p:spTgt spid="169"/>
                                        </p:tgtEl>
                                        <p:attrNameLst>
                                          <p:attrName>style.opacity</p:attrName>
                                        </p:attrNameLst>
                                      </p:cBhvr>
                                      <p:to>
                                        <p:strVal val="1"/>
                                      </p:to>
                                    </p:set>
                                    <p:animEffect filter="image" prLst="opacity: 1">
                                      <p:cBhvr rctx="IE">
                                        <p:cTn id="305" dur="indefinite"/>
                                        <p:tgtEl>
                                          <p:spTgt spid="169"/>
                                        </p:tgtEl>
                                      </p:cBhvr>
                                    </p:animEffect>
                                  </p:childTnLst>
                                </p:cTn>
                              </p:par>
                              <p:par>
                                <p:cTn id="306" presetID="9" presetClass="emph" presetSubtype="0" nodeType="withEffect">
                                  <p:stCondLst>
                                    <p:cond delay="0"/>
                                  </p:stCondLst>
                                  <p:childTnLst>
                                    <p:set>
                                      <p:cBhvr>
                                        <p:cTn id="307" dur="indefinite"/>
                                        <p:tgtEl>
                                          <p:spTgt spid="170"/>
                                        </p:tgtEl>
                                        <p:attrNameLst>
                                          <p:attrName>style.opacity</p:attrName>
                                        </p:attrNameLst>
                                      </p:cBhvr>
                                      <p:to>
                                        <p:strVal val="1"/>
                                      </p:to>
                                    </p:set>
                                    <p:animEffect filter="image" prLst="opacity: 1">
                                      <p:cBhvr rctx="IE">
                                        <p:cTn id="308" dur="indefinite"/>
                                        <p:tgtEl>
                                          <p:spTgt spid="170"/>
                                        </p:tgtEl>
                                      </p:cBhvr>
                                    </p:animEffect>
                                  </p:childTnLst>
                                </p:cTn>
                              </p:par>
                              <p:par>
                                <p:cTn id="309" presetID="9" presetClass="emph" presetSubtype="0" nodeType="withEffect">
                                  <p:stCondLst>
                                    <p:cond delay="0"/>
                                  </p:stCondLst>
                                  <p:childTnLst>
                                    <p:set>
                                      <p:cBhvr>
                                        <p:cTn id="310" dur="indefinite"/>
                                        <p:tgtEl>
                                          <p:spTgt spid="173"/>
                                        </p:tgtEl>
                                        <p:attrNameLst>
                                          <p:attrName>style.opacity</p:attrName>
                                        </p:attrNameLst>
                                      </p:cBhvr>
                                      <p:to>
                                        <p:strVal val="1"/>
                                      </p:to>
                                    </p:set>
                                    <p:animEffect filter="image" prLst="opacity: 1">
                                      <p:cBhvr rctx="IE">
                                        <p:cTn id="311" dur="indefinite"/>
                                        <p:tgtEl>
                                          <p:spTgt spid="173"/>
                                        </p:tgtEl>
                                      </p:cBhvr>
                                    </p:animEffect>
                                  </p:childTnLst>
                                </p:cTn>
                              </p:par>
                              <p:par>
                                <p:cTn id="312" presetID="9" presetClass="emph" presetSubtype="0" grpId="2" nodeType="withEffect">
                                  <p:stCondLst>
                                    <p:cond delay="0"/>
                                  </p:stCondLst>
                                  <p:childTnLst>
                                    <p:set>
                                      <p:cBhvr>
                                        <p:cTn id="313" dur="indefinite"/>
                                        <p:tgtEl>
                                          <p:spTgt spid="175"/>
                                        </p:tgtEl>
                                        <p:attrNameLst>
                                          <p:attrName>style.opacity</p:attrName>
                                        </p:attrNameLst>
                                      </p:cBhvr>
                                      <p:to>
                                        <p:strVal val="1"/>
                                      </p:to>
                                    </p:set>
                                    <p:animEffect filter="image" prLst="opacity: 1">
                                      <p:cBhvr rctx="IE">
                                        <p:cTn id="314" dur="indefinite"/>
                                        <p:tgtEl>
                                          <p:spTgt spid="175"/>
                                        </p:tgtEl>
                                      </p:cBhvr>
                                    </p:animEffect>
                                  </p:childTnLst>
                                </p:cTn>
                              </p:par>
                              <p:par>
                                <p:cTn id="315" presetID="9" presetClass="emph" presetSubtype="0" grpId="2" nodeType="withEffect">
                                  <p:stCondLst>
                                    <p:cond delay="0"/>
                                  </p:stCondLst>
                                  <p:childTnLst>
                                    <p:set>
                                      <p:cBhvr>
                                        <p:cTn id="316" dur="indefinite"/>
                                        <p:tgtEl>
                                          <p:spTgt spid="176"/>
                                        </p:tgtEl>
                                        <p:attrNameLst>
                                          <p:attrName>style.opacity</p:attrName>
                                        </p:attrNameLst>
                                      </p:cBhvr>
                                      <p:to>
                                        <p:strVal val="1"/>
                                      </p:to>
                                    </p:set>
                                    <p:animEffect filter="image" prLst="opacity: 1">
                                      <p:cBhvr rctx="IE">
                                        <p:cTn id="317" dur="indefinite"/>
                                        <p:tgtEl>
                                          <p:spTgt spid="176"/>
                                        </p:tgtEl>
                                      </p:cBhvr>
                                    </p:animEffect>
                                  </p:childTnLst>
                                </p:cTn>
                              </p:par>
                              <p:par>
                                <p:cTn id="318" presetID="9" presetClass="emph" presetSubtype="0" grpId="2" nodeType="withEffect">
                                  <p:stCondLst>
                                    <p:cond delay="0"/>
                                  </p:stCondLst>
                                  <p:childTnLst>
                                    <p:set>
                                      <p:cBhvr>
                                        <p:cTn id="319" dur="indefinite"/>
                                        <p:tgtEl>
                                          <p:spTgt spid="177"/>
                                        </p:tgtEl>
                                        <p:attrNameLst>
                                          <p:attrName>style.opacity</p:attrName>
                                        </p:attrNameLst>
                                      </p:cBhvr>
                                      <p:to>
                                        <p:strVal val="1"/>
                                      </p:to>
                                    </p:set>
                                    <p:animEffect filter="image" prLst="opacity: 1">
                                      <p:cBhvr rctx="IE">
                                        <p:cTn id="320" dur="indefinite"/>
                                        <p:tgtEl>
                                          <p:spTgt spid="177"/>
                                        </p:tgtEl>
                                      </p:cBhvr>
                                    </p:animEffect>
                                  </p:childTnLst>
                                </p:cTn>
                              </p:par>
                              <p:par>
                                <p:cTn id="321" presetID="9" presetClass="emph" presetSubtype="0" grpId="2" nodeType="withEffect">
                                  <p:stCondLst>
                                    <p:cond delay="0"/>
                                  </p:stCondLst>
                                  <p:childTnLst>
                                    <p:set>
                                      <p:cBhvr>
                                        <p:cTn id="322" dur="indefinite"/>
                                        <p:tgtEl>
                                          <p:spTgt spid="178"/>
                                        </p:tgtEl>
                                        <p:attrNameLst>
                                          <p:attrName>style.opacity</p:attrName>
                                        </p:attrNameLst>
                                      </p:cBhvr>
                                      <p:to>
                                        <p:strVal val="1"/>
                                      </p:to>
                                    </p:set>
                                    <p:animEffect filter="image" prLst="opacity: 1">
                                      <p:cBhvr rctx="IE">
                                        <p:cTn id="323" dur="indefinite"/>
                                        <p:tgtEl>
                                          <p:spTgt spid="178"/>
                                        </p:tgtEl>
                                      </p:cBhvr>
                                    </p:animEffect>
                                  </p:childTnLst>
                                </p:cTn>
                              </p:par>
                              <p:par>
                                <p:cTn id="324" presetID="9" presetClass="emph" presetSubtype="0" grpId="2" nodeType="withEffect">
                                  <p:stCondLst>
                                    <p:cond delay="0"/>
                                  </p:stCondLst>
                                  <p:childTnLst>
                                    <p:set>
                                      <p:cBhvr>
                                        <p:cTn id="325" dur="indefinite"/>
                                        <p:tgtEl>
                                          <p:spTgt spid="180"/>
                                        </p:tgtEl>
                                        <p:attrNameLst>
                                          <p:attrName>style.opacity</p:attrName>
                                        </p:attrNameLst>
                                      </p:cBhvr>
                                      <p:to>
                                        <p:strVal val="1"/>
                                      </p:to>
                                    </p:set>
                                    <p:animEffect filter="image" prLst="opacity: 1">
                                      <p:cBhvr rctx="IE">
                                        <p:cTn id="326" dur="indefinite"/>
                                        <p:tgtEl>
                                          <p:spTgt spid="180"/>
                                        </p:tgtEl>
                                      </p:cBhvr>
                                    </p:animEffect>
                                  </p:childTnLst>
                                </p:cTn>
                              </p:par>
                              <p:par>
                                <p:cTn id="327" presetID="9" presetClass="emph" presetSubtype="0" grpId="2" nodeType="withEffect">
                                  <p:stCondLst>
                                    <p:cond delay="0"/>
                                  </p:stCondLst>
                                  <p:childTnLst>
                                    <p:set>
                                      <p:cBhvr>
                                        <p:cTn id="328" dur="indefinite"/>
                                        <p:tgtEl>
                                          <p:spTgt spid="181"/>
                                        </p:tgtEl>
                                        <p:attrNameLst>
                                          <p:attrName>style.opacity</p:attrName>
                                        </p:attrNameLst>
                                      </p:cBhvr>
                                      <p:to>
                                        <p:strVal val="1"/>
                                      </p:to>
                                    </p:set>
                                    <p:animEffect filter="image" prLst="opacity: 1">
                                      <p:cBhvr rctx="IE">
                                        <p:cTn id="329" dur="indefinite"/>
                                        <p:tgtEl>
                                          <p:spTgt spid="181"/>
                                        </p:tgtEl>
                                      </p:cBhvr>
                                    </p:animEffect>
                                  </p:childTnLst>
                                </p:cTn>
                              </p:par>
                              <p:par>
                                <p:cTn id="330" presetID="9" presetClass="emph" presetSubtype="0" grpId="2" nodeType="withEffect">
                                  <p:stCondLst>
                                    <p:cond delay="0"/>
                                  </p:stCondLst>
                                  <p:childTnLst>
                                    <p:set>
                                      <p:cBhvr>
                                        <p:cTn id="331" dur="indefinite"/>
                                        <p:tgtEl>
                                          <p:spTgt spid="182"/>
                                        </p:tgtEl>
                                        <p:attrNameLst>
                                          <p:attrName>style.opacity</p:attrName>
                                        </p:attrNameLst>
                                      </p:cBhvr>
                                      <p:to>
                                        <p:strVal val="1"/>
                                      </p:to>
                                    </p:set>
                                    <p:animEffect filter="image" prLst="opacity: 1">
                                      <p:cBhvr rctx="IE">
                                        <p:cTn id="332" dur="indefinite"/>
                                        <p:tgtEl>
                                          <p:spTgt spid="182"/>
                                        </p:tgtEl>
                                      </p:cBhvr>
                                    </p:animEffect>
                                  </p:childTnLst>
                                </p:cTn>
                              </p:par>
                              <p:par>
                                <p:cTn id="333" presetID="9" presetClass="emph" presetSubtype="0" grpId="2" nodeType="withEffect">
                                  <p:stCondLst>
                                    <p:cond delay="0"/>
                                  </p:stCondLst>
                                  <p:childTnLst>
                                    <p:set>
                                      <p:cBhvr>
                                        <p:cTn id="334" dur="indefinite"/>
                                        <p:tgtEl>
                                          <p:spTgt spid="183"/>
                                        </p:tgtEl>
                                        <p:attrNameLst>
                                          <p:attrName>style.opacity</p:attrName>
                                        </p:attrNameLst>
                                      </p:cBhvr>
                                      <p:to>
                                        <p:strVal val="1"/>
                                      </p:to>
                                    </p:set>
                                    <p:animEffect filter="image" prLst="opacity: 1">
                                      <p:cBhvr rctx="IE">
                                        <p:cTn id="335" dur="indefinite"/>
                                        <p:tgtEl>
                                          <p:spTgt spid="183"/>
                                        </p:tgtEl>
                                      </p:cBhvr>
                                    </p:animEffect>
                                  </p:childTnLst>
                                </p:cTn>
                              </p:par>
                              <p:par>
                                <p:cTn id="336" presetID="9" presetClass="emph" presetSubtype="0" grpId="2" nodeType="withEffect">
                                  <p:stCondLst>
                                    <p:cond delay="0"/>
                                  </p:stCondLst>
                                  <p:childTnLst>
                                    <p:set>
                                      <p:cBhvr>
                                        <p:cTn id="337" dur="indefinite"/>
                                        <p:tgtEl>
                                          <p:spTgt spid="10">
                                            <p:txEl>
                                              <p:pRg st="0" end="0"/>
                                            </p:txEl>
                                          </p:spTgt>
                                        </p:tgtEl>
                                        <p:attrNameLst>
                                          <p:attrName>style.opacity</p:attrName>
                                        </p:attrNameLst>
                                      </p:cBhvr>
                                      <p:to>
                                        <p:strVal val="1"/>
                                      </p:to>
                                    </p:set>
                                    <p:animEffect filter="image" prLst="opacity: 1">
                                      <p:cBhvr rctx="IE">
                                        <p:cTn id="338" dur="indefinite"/>
                                        <p:tgtEl>
                                          <p:spTgt spid="10">
                                            <p:txEl>
                                              <p:pRg st="0" end="0"/>
                                            </p:txEl>
                                          </p:spTgt>
                                        </p:tgtEl>
                                      </p:cBhvr>
                                    </p:animEffect>
                                  </p:childTnLst>
                                </p:cTn>
                              </p:par>
                              <p:par>
                                <p:cTn id="339" presetID="9" presetClass="emph" presetSubtype="0" grpId="2" nodeType="withEffect">
                                  <p:stCondLst>
                                    <p:cond delay="0"/>
                                  </p:stCondLst>
                                  <p:childTnLst>
                                    <p:set>
                                      <p:cBhvr>
                                        <p:cTn id="340" dur="indefinite"/>
                                        <p:tgtEl>
                                          <p:spTgt spid="11">
                                            <p:txEl>
                                              <p:pRg st="0" end="0"/>
                                            </p:txEl>
                                          </p:spTgt>
                                        </p:tgtEl>
                                        <p:attrNameLst>
                                          <p:attrName>style.opacity</p:attrName>
                                        </p:attrNameLst>
                                      </p:cBhvr>
                                      <p:to>
                                        <p:strVal val="1"/>
                                      </p:to>
                                    </p:set>
                                    <p:animEffect filter="image" prLst="opacity: 1">
                                      <p:cBhvr rctx="IE">
                                        <p:cTn id="341" dur="indefinite"/>
                                        <p:tgtEl>
                                          <p:spTgt spid="11">
                                            <p:txEl>
                                              <p:pRg st="0" end="0"/>
                                            </p:txEl>
                                          </p:spTgt>
                                        </p:tgtEl>
                                      </p:cBhvr>
                                    </p:animEffect>
                                  </p:childTnLst>
                                </p:cTn>
                              </p:par>
                              <p:par>
                                <p:cTn id="342" presetID="9" presetClass="emph" presetSubtype="0" grpId="2" nodeType="withEffect">
                                  <p:stCondLst>
                                    <p:cond delay="0"/>
                                  </p:stCondLst>
                                  <p:childTnLst>
                                    <p:set>
                                      <p:cBhvr>
                                        <p:cTn id="343" dur="indefinite"/>
                                        <p:tgtEl>
                                          <p:spTgt spid="12">
                                            <p:txEl>
                                              <p:pRg st="0" end="0"/>
                                            </p:txEl>
                                          </p:spTgt>
                                        </p:tgtEl>
                                        <p:attrNameLst>
                                          <p:attrName>style.opacity</p:attrName>
                                        </p:attrNameLst>
                                      </p:cBhvr>
                                      <p:to>
                                        <p:strVal val="1"/>
                                      </p:to>
                                    </p:set>
                                    <p:animEffect filter="image" prLst="opacity: 1">
                                      <p:cBhvr rctx="IE">
                                        <p:cTn id="344" dur="indefinite"/>
                                        <p:tgtEl>
                                          <p:spTgt spid="12">
                                            <p:txEl>
                                              <p:pRg st="0" end="0"/>
                                            </p:txEl>
                                          </p:spTgt>
                                        </p:tgtEl>
                                      </p:cBhvr>
                                    </p:animEffect>
                                  </p:childTnLst>
                                </p:cTn>
                              </p:par>
                              <p:par>
                                <p:cTn id="345" presetID="9" presetClass="emph" presetSubtype="0" grpId="2" nodeType="withEffect">
                                  <p:stCondLst>
                                    <p:cond delay="0"/>
                                  </p:stCondLst>
                                  <p:childTnLst>
                                    <p:set>
                                      <p:cBhvr>
                                        <p:cTn id="346" dur="indefinite"/>
                                        <p:tgtEl>
                                          <p:spTgt spid="13">
                                            <p:txEl>
                                              <p:pRg st="0" end="0"/>
                                            </p:txEl>
                                          </p:spTgt>
                                        </p:tgtEl>
                                        <p:attrNameLst>
                                          <p:attrName>style.opacity</p:attrName>
                                        </p:attrNameLst>
                                      </p:cBhvr>
                                      <p:to>
                                        <p:strVal val="1"/>
                                      </p:to>
                                    </p:set>
                                    <p:animEffect filter="image" prLst="opacity: 1">
                                      <p:cBhvr rctx="IE">
                                        <p:cTn id="347" dur="indefinite"/>
                                        <p:tgtEl>
                                          <p:spTgt spid="13">
                                            <p:txEl>
                                              <p:pRg st="0" end="0"/>
                                            </p:txEl>
                                          </p:spTgt>
                                        </p:tgtEl>
                                      </p:cBhvr>
                                    </p:animEffect>
                                  </p:childTnLst>
                                </p:cTn>
                              </p:par>
                              <p:par>
                                <p:cTn id="348" presetID="9" presetClass="emph" presetSubtype="0" grpId="2" nodeType="withEffect">
                                  <p:stCondLst>
                                    <p:cond delay="0"/>
                                  </p:stCondLst>
                                  <p:childTnLst>
                                    <p:set>
                                      <p:cBhvr>
                                        <p:cTn id="349" dur="indefinite"/>
                                        <p:tgtEl>
                                          <p:spTgt spid="4">
                                            <p:txEl>
                                              <p:pRg st="0" end="0"/>
                                            </p:txEl>
                                          </p:spTgt>
                                        </p:tgtEl>
                                        <p:attrNameLst>
                                          <p:attrName>style.opacity</p:attrName>
                                        </p:attrNameLst>
                                      </p:cBhvr>
                                      <p:to>
                                        <p:strVal val="1"/>
                                      </p:to>
                                    </p:set>
                                    <p:animEffect filter="image" prLst="opacity: 1">
                                      <p:cBhvr rctx="IE">
                                        <p:cTn id="350" dur="indefinite"/>
                                        <p:tgtEl>
                                          <p:spTgt spid="4">
                                            <p:txEl>
                                              <p:pRg st="0" end="0"/>
                                            </p:txEl>
                                          </p:spTgt>
                                        </p:tgtEl>
                                      </p:cBhvr>
                                    </p:animEffect>
                                  </p:childTnLst>
                                </p:cTn>
                              </p:par>
                              <p:par>
                                <p:cTn id="351" presetID="9" presetClass="emph" presetSubtype="0" grpId="2" nodeType="withEffect">
                                  <p:stCondLst>
                                    <p:cond delay="0"/>
                                  </p:stCondLst>
                                  <p:childTnLst>
                                    <p:set>
                                      <p:cBhvr>
                                        <p:cTn id="352" dur="indefinite"/>
                                        <p:tgtEl>
                                          <p:spTgt spid="5">
                                            <p:txEl>
                                              <p:pRg st="0" end="0"/>
                                            </p:txEl>
                                          </p:spTgt>
                                        </p:tgtEl>
                                        <p:attrNameLst>
                                          <p:attrName>style.opacity</p:attrName>
                                        </p:attrNameLst>
                                      </p:cBhvr>
                                      <p:to>
                                        <p:strVal val="1"/>
                                      </p:to>
                                    </p:set>
                                    <p:animEffect filter="image" prLst="opacity: 1">
                                      <p:cBhvr rctx="IE">
                                        <p:cTn id="353" dur="indefinite"/>
                                        <p:tgtEl>
                                          <p:spTgt spid="5">
                                            <p:txEl>
                                              <p:pRg st="0" end="0"/>
                                            </p:txEl>
                                          </p:spTgt>
                                        </p:tgtEl>
                                      </p:cBhvr>
                                    </p:animEffect>
                                  </p:childTnLst>
                                </p:cTn>
                              </p:par>
                              <p:par>
                                <p:cTn id="354" presetID="9" presetClass="emph" presetSubtype="0" grpId="2" nodeType="withEffect">
                                  <p:stCondLst>
                                    <p:cond delay="0"/>
                                  </p:stCondLst>
                                  <p:childTnLst>
                                    <p:set>
                                      <p:cBhvr>
                                        <p:cTn id="355" dur="indefinite"/>
                                        <p:tgtEl>
                                          <p:spTgt spid="6">
                                            <p:txEl>
                                              <p:pRg st="0" end="0"/>
                                            </p:txEl>
                                          </p:spTgt>
                                        </p:tgtEl>
                                        <p:attrNameLst>
                                          <p:attrName>style.opacity</p:attrName>
                                        </p:attrNameLst>
                                      </p:cBhvr>
                                      <p:to>
                                        <p:strVal val="1"/>
                                      </p:to>
                                    </p:set>
                                    <p:animEffect filter="image" prLst="opacity: 1">
                                      <p:cBhvr rctx="IE">
                                        <p:cTn id="356" dur="indefinite"/>
                                        <p:tgtEl>
                                          <p:spTgt spid="6">
                                            <p:txEl>
                                              <p:pRg st="0" end="0"/>
                                            </p:txEl>
                                          </p:spTgt>
                                        </p:tgtEl>
                                      </p:cBhvr>
                                    </p:animEffect>
                                  </p:childTnLst>
                                </p:cTn>
                              </p:par>
                              <p:par>
                                <p:cTn id="357" presetID="9" presetClass="emph" presetSubtype="0" grpId="2" nodeType="withEffect">
                                  <p:stCondLst>
                                    <p:cond delay="0"/>
                                  </p:stCondLst>
                                  <p:childTnLst>
                                    <p:set>
                                      <p:cBhvr>
                                        <p:cTn id="358" dur="indefinite"/>
                                        <p:tgtEl>
                                          <p:spTgt spid="7">
                                            <p:txEl>
                                              <p:pRg st="0" end="0"/>
                                            </p:txEl>
                                          </p:spTgt>
                                        </p:tgtEl>
                                        <p:attrNameLst>
                                          <p:attrName>style.opacity</p:attrName>
                                        </p:attrNameLst>
                                      </p:cBhvr>
                                      <p:to>
                                        <p:strVal val="1"/>
                                      </p:to>
                                    </p:set>
                                    <p:animEffect filter="image" prLst="opacity: 1">
                                      <p:cBhvr rctx="IE">
                                        <p:cTn id="359" dur="indefinite"/>
                                        <p:tgtEl>
                                          <p:spTgt spid="7">
                                            <p:txEl>
                                              <p:pRg st="0" end="0"/>
                                            </p:txEl>
                                          </p:spTgt>
                                        </p:tgtEl>
                                      </p:cBhvr>
                                    </p:animEffect>
                                  </p:childTnLst>
                                </p:cTn>
                              </p:par>
                              <p:par>
                                <p:cTn id="360" presetID="9" presetClass="emph" presetSubtype="0" grpId="2" nodeType="withEffect">
                                  <p:stCondLst>
                                    <p:cond delay="0"/>
                                  </p:stCondLst>
                                  <p:childTnLst>
                                    <p:set>
                                      <p:cBhvr>
                                        <p:cTn id="361" dur="indefinite"/>
                                        <p:tgtEl>
                                          <p:spTgt spid="9"/>
                                        </p:tgtEl>
                                        <p:attrNameLst>
                                          <p:attrName>style.opacity</p:attrName>
                                        </p:attrNameLst>
                                      </p:cBhvr>
                                      <p:to>
                                        <p:strVal val="1"/>
                                      </p:to>
                                    </p:set>
                                    <p:animEffect filter="image" prLst="opacity: 1">
                                      <p:cBhvr rctx="IE">
                                        <p:cTn id="362" dur="indefinite"/>
                                        <p:tgtEl>
                                          <p:spTgt spid="9"/>
                                        </p:tgtEl>
                                      </p:cBhvr>
                                    </p:animEffect>
                                  </p:childTnLst>
                                </p:cTn>
                              </p:par>
                              <p:par>
                                <p:cTn id="363" presetID="9" presetClass="emph" presetSubtype="0" grpId="2" nodeType="withEffect">
                                  <p:stCondLst>
                                    <p:cond delay="0"/>
                                  </p:stCondLst>
                                  <p:childTnLst>
                                    <p:set>
                                      <p:cBhvr>
                                        <p:cTn id="364" dur="indefinite"/>
                                        <p:tgtEl>
                                          <p:spTgt spid="15"/>
                                        </p:tgtEl>
                                        <p:attrNameLst>
                                          <p:attrName>style.opacity</p:attrName>
                                        </p:attrNameLst>
                                      </p:cBhvr>
                                      <p:to>
                                        <p:strVal val="1"/>
                                      </p:to>
                                    </p:set>
                                    <p:animEffect filter="image" prLst="opacity: 1">
                                      <p:cBhvr rctx="IE">
                                        <p:cTn id="365" dur="indefinite"/>
                                        <p:tgtEl>
                                          <p:spTgt spid="15"/>
                                        </p:tgtEl>
                                      </p:cBhvr>
                                    </p:animEffect>
                                  </p:childTnLst>
                                </p:cTn>
                              </p:par>
                              <p:par>
                                <p:cTn id="366" presetID="9" presetClass="emph" presetSubtype="0" grpId="2" nodeType="withEffect">
                                  <p:stCondLst>
                                    <p:cond delay="0"/>
                                  </p:stCondLst>
                                  <p:childTnLst>
                                    <p:set>
                                      <p:cBhvr>
                                        <p:cTn id="367" dur="indefinite"/>
                                        <p:tgtEl>
                                          <p:spTgt spid="16"/>
                                        </p:tgtEl>
                                        <p:attrNameLst>
                                          <p:attrName>style.opacity</p:attrName>
                                        </p:attrNameLst>
                                      </p:cBhvr>
                                      <p:to>
                                        <p:strVal val="1"/>
                                      </p:to>
                                    </p:set>
                                    <p:animEffect filter="image" prLst="opacity: 1">
                                      <p:cBhvr rctx="IE">
                                        <p:cTn id="368" dur="indefinite"/>
                                        <p:tgtEl>
                                          <p:spTgt spid="16"/>
                                        </p:tgtEl>
                                      </p:cBhvr>
                                    </p:animEffect>
                                  </p:childTnLst>
                                </p:cTn>
                              </p:par>
                              <p:par>
                                <p:cTn id="369" presetID="9" presetClass="emph" presetSubtype="0" grpId="2" nodeType="withEffect">
                                  <p:stCondLst>
                                    <p:cond delay="0"/>
                                  </p:stCondLst>
                                  <p:childTnLst>
                                    <p:set>
                                      <p:cBhvr>
                                        <p:cTn id="370" dur="indefinite"/>
                                        <p:tgtEl>
                                          <p:spTgt spid="18"/>
                                        </p:tgtEl>
                                        <p:attrNameLst>
                                          <p:attrName>style.opacity</p:attrName>
                                        </p:attrNameLst>
                                      </p:cBhvr>
                                      <p:to>
                                        <p:strVal val="1"/>
                                      </p:to>
                                    </p:set>
                                    <p:animEffect filter="image" prLst="opacity: 1">
                                      <p:cBhvr rctx="IE">
                                        <p:cTn id="371" dur="indefinite"/>
                                        <p:tgtEl>
                                          <p:spTgt spid="18"/>
                                        </p:tgtEl>
                                      </p:cBhvr>
                                    </p:animEffect>
                                  </p:childTnLst>
                                </p:cTn>
                              </p:par>
                              <p:par>
                                <p:cTn id="372" presetID="9" presetClass="emph" presetSubtype="0" grpId="2" nodeType="withEffect">
                                  <p:stCondLst>
                                    <p:cond delay="0"/>
                                  </p:stCondLst>
                                  <p:childTnLst>
                                    <p:set>
                                      <p:cBhvr>
                                        <p:cTn id="373" dur="indefinite"/>
                                        <p:tgtEl>
                                          <p:spTgt spid="19"/>
                                        </p:tgtEl>
                                        <p:attrNameLst>
                                          <p:attrName>style.opacity</p:attrName>
                                        </p:attrNameLst>
                                      </p:cBhvr>
                                      <p:to>
                                        <p:strVal val="1"/>
                                      </p:to>
                                    </p:set>
                                    <p:animEffect filter="image" prLst="opacity: 1">
                                      <p:cBhvr rctx="IE">
                                        <p:cTn id="374" dur="indefinite"/>
                                        <p:tgtEl>
                                          <p:spTgt spid="19"/>
                                        </p:tgtEl>
                                      </p:cBhvr>
                                    </p:animEffect>
                                  </p:childTnLst>
                                </p:cTn>
                              </p:par>
                              <p:par>
                                <p:cTn id="375" presetID="9" presetClass="emph" presetSubtype="0" grpId="2" nodeType="withEffect">
                                  <p:stCondLst>
                                    <p:cond delay="0"/>
                                  </p:stCondLst>
                                  <p:childTnLst>
                                    <p:set>
                                      <p:cBhvr>
                                        <p:cTn id="376" dur="indefinite"/>
                                        <p:tgtEl>
                                          <p:spTgt spid="20"/>
                                        </p:tgtEl>
                                        <p:attrNameLst>
                                          <p:attrName>style.opacity</p:attrName>
                                        </p:attrNameLst>
                                      </p:cBhvr>
                                      <p:to>
                                        <p:strVal val="1"/>
                                      </p:to>
                                    </p:set>
                                    <p:animEffect filter="image" prLst="opacity: 1">
                                      <p:cBhvr rctx="IE">
                                        <p:cTn id="377" dur="indefinite"/>
                                        <p:tgtEl>
                                          <p:spTgt spid="20"/>
                                        </p:tgtEl>
                                      </p:cBhvr>
                                    </p:animEffect>
                                  </p:childTnLst>
                                </p:cTn>
                              </p:par>
                              <p:par>
                                <p:cTn id="378" presetID="9" presetClass="emph" presetSubtype="0" grpId="2" nodeType="withEffect">
                                  <p:stCondLst>
                                    <p:cond delay="0"/>
                                  </p:stCondLst>
                                  <p:childTnLst>
                                    <p:set>
                                      <p:cBhvr>
                                        <p:cTn id="379" dur="indefinite"/>
                                        <p:tgtEl>
                                          <p:spTgt spid="21"/>
                                        </p:tgtEl>
                                        <p:attrNameLst>
                                          <p:attrName>style.opacity</p:attrName>
                                        </p:attrNameLst>
                                      </p:cBhvr>
                                      <p:to>
                                        <p:strVal val="1"/>
                                      </p:to>
                                    </p:set>
                                    <p:animEffect filter="image" prLst="opacity: 1">
                                      <p:cBhvr rctx="IE">
                                        <p:cTn id="380" dur="indefinite"/>
                                        <p:tgtEl>
                                          <p:spTgt spid="21"/>
                                        </p:tgtEl>
                                      </p:cBhvr>
                                    </p:animEffect>
                                  </p:childTnLst>
                                </p:cTn>
                              </p:par>
                              <p:par>
                                <p:cTn id="381" presetID="9" presetClass="emph" presetSubtype="0" grpId="2" nodeType="withEffect">
                                  <p:stCondLst>
                                    <p:cond delay="0"/>
                                  </p:stCondLst>
                                  <p:childTnLst>
                                    <p:set>
                                      <p:cBhvr>
                                        <p:cTn id="382" dur="indefinite"/>
                                        <p:tgtEl>
                                          <p:spTgt spid="23"/>
                                        </p:tgtEl>
                                        <p:attrNameLst>
                                          <p:attrName>style.opacity</p:attrName>
                                        </p:attrNameLst>
                                      </p:cBhvr>
                                      <p:to>
                                        <p:strVal val="1"/>
                                      </p:to>
                                    </p:set>
                                    <p:animEffect filter="image" prLst="opacity: 1">
                                      <p:cBhvr rctx="IE">
                                        <p:cTn id="383" dur="indefinite"/>
                                        <p:tgtEl>
                                          <p:spTgt spid="23"/>
                                        </p:tgtEl>
                                      </p:cBhvr>
                                    </p:animEffect>
                                  </p:childTnLst>
                                </p:cTn>
                              </p:par>
                              <p:par>
                                <p:cTn id="384" presetID="9" presetClass="emph" presetSubtype="0" grpId="2" nodeType="withEffect">
                                  <p:stCondLst>
                                    <p:cond delay="0"/>
                                  </p:stCondLst>
                                  <p:childTnLst>
                                    <p:set>
                                      <p:cBhvr>
                                        <p:cTn id="385" dur="indefinite"/>
                                        <p:tgtEl>
                                          <p:spTgt spid="24">
                                            <p:txEl>
                                              <p:pRg st="0" end="0"/>
                                            </p:txEl>
                                          </p:spTgt>
                                        </p:tgtEl>
                                        <p:attrNameLst>
                                          <p:attrName>style.opacity</p:attrName>
                                        </p:attrNameLst>
                                      </p:cBhvr>
                                      <p:to>
                                        <p:strVal val="1"/>
                                      </p:to>
                                    </p:set>
                                    <p:animEffect filter="image" prLst="opacity: 1">
                                      <p:cBhvr rctx="IE">
                                        <p:cTn id="386" dur="indefinite"/>
                                        <p:tgtEl>
                                          <p:spTgt spid="24">
                                            <p:txEl>
                                              <p:pRg st="0" end="0"/>
                                            </p:txEl>
                                          </p:spTgt>
                                        </p:tgtEl>
                                      </p:cBhvr>
                                    </p:animEffect>
                                  </p:childTnLst>
                                </p:cTn>
                              </p:par>
                              <p:par>
                                <p:cTn id="387" presetID="9" presetClass="emph" presetSubtype="0" grpId="2" nodeType="withEffect">
                                  <p:stCondLst>
                                    <p:cond delay="0"/>
                                  </p:stCondLst>
                                  <p:childTnLst>
                                    <p:set>
                                      <p:cBhvr>
                                        <p:cTn id="388" dur="indefinite"/>
                                        <p:tgtEl>
                                          <p:spTgt spid="25">
                                            <p:txEl>
                                              <p:pRg st="0" end="0"/>
                                            </p:txEl>
                                          </p:spTgt>
                                        </p:tgtEl>
                                        <p:attrNameLst>
                                          <p:attrName>style.opacity</p:attrName>
                                        </p:attrNameLst>
                                      </p:cBhvr>
                                      <p:to>
                                        <p:strVal val="1"/>
                                      </p:to>
                                    </p:set>
                                    <p:animEffect filter="image" prLst="opacity: 1">
                                      <p:cBhvr rctx="IE">
                                        <p:cTn id="389" dur="indefinite"/>
                                        <p:tgtEl>
                                          <p:spTgt spid="25">
                                            <p:txEl>
                                              <p:pRg st="0" end="0"/>
                                            </p:txEl>
                                          </p:spTgt>
                                        </p:tgtEl>
                                      </p:cBhvr>
                                    </p:animEffect>
                                  </p:childTnLst>
                                </p:cTn>
                              </p:par>
                              <p:par>
                                <p:cTn id="390" presetID="9" presetClass="emph" presetSubtype="0" grpId="2" nodeType="withEffect">
                                  <p:stCondLst>
                                    <p:cond delay="0"/>
                                  </p:stCondLst>
                                  <p:childTnLst>
                                    <p:set>
                                      <p:cBhvr>
                                        <p:cTn id="391" dur="indefinite"/>
                                        <p:tgtEl>
                                          <p:spTgt spid="26">
                                            <p:txEl>
                                              <p:pRg st="0" end="0"/>
                                            </p:txEl>
                                          </p:spTgt>
                                        </p:tgtEl>
                                        <p:attrNameLst>
                                          <p:attrName>style.opacity</p:attrName>
                                        </p:attrNameLst>
                                      </p:cBhvr>
                                      <p:to>
                                        <p:strVal val="1"/>
                                      </p:to>
                                    </p:set>
                                    <p:animEffect filter="image" prLst="opacity: 1">
                                      <p:cBhvr rctx="IE">
                                        <p:cTn id="392" dur="indefinite"/>
                                        <p:tgtEl>
                                          <p:spTgt spid="26">
                                            <p:txEl>
                                              <p:pRg st="0" end="0"/>
                                            </p:txEl>
                                          </p:spTgt>
                                        </p:tgtEl>
                                      </p:cBhvr>
                                    </p:animEffect>
                                  </p:childTnLst>
                                </p:cTn>
                              </p:par>
                              <p:par>
                                <p:cTn id="393" presetID="9" presetClass="emph" presetSubtype="0" grpId="2" nodeType="withEffect">
                                  <p:stCondLst>
                                    <p:cond delay="0"/>
                                  </p:stCondLst>
                                  <p:childTnLst>
                                    <p:set>
                                      <p:cBhvr>
                                        <p:cTn id="394" dur="indefinite"/>
                                        <p:tgtEl>
                                          <p:spTgt spid="27">
                                            <p:txEl>
                                              <p:pRg st="0" end="0"/>
                                            </p:txEl>
                                          </p:spTgt>
                                        </p:tgtEl>
                                        <p:attrNameLst>
                                          <p:attrName>style.opacity</p:attrName>
                                        </p:attrNameLst>
                                      </p:cBhvr>
                                      <p:to>
                                        <p:strVal val="1"/>
                                      </p:to>
                                    </p:set>
                                    <p:animEffect filter="image" prLst="opacity: 1">
                                      <p:cBhvr rctx="IE">
                                        <p:cTn id="395" dur="indefinite"/>
                                        <p:tgtEl>
                                          <p:spTgt spid="27">
                                            <p:txEl>
                                              <p:pRg st="0" end="0"/>
                                            </p:txEl>
                                          </p:spTgt>
                                        </p:tgtEl>
                                      </p:cBhvr>
                                    </p:animEffect>
                                  </p:childTnLst>
                                </p:cTn>
                              </p:par>
                              <p:par>
                                <p:cTn id="396" presetID="9" presetClass="emph" presetSubtype="0" nodeType="withEffect">
                                  <p:stCondLst>
                                    <p:cond delay="0"/>
                                  </p:stCondLst>
                                  <p:childTnLst>
                                    <p:set>
                                      <p:cBhvr>
                                        <p:cTn id="397" dur="indefinite"/>
                                        <p:tgtEl>
                                          <p:spTgt spid="126"/>
                                        </p:tgtEl>
                                        <p:attrNameLst>
                                          <p:attrName>style.opacity</p:attrName>
                                        </p:attrNameLst>
                                      </p:cBhvr>
                                      <p:to>
                                        <p:strVal val="1"/>
                                      </p:to>
                                    </p:set>
                                    <p:animEffect filter="image" prLst="opacity: 1">
                                      <p:cBhvr rctx="IE">
                                        <p:cTn id="398" dur="indefinite"/>
                                        <p:tgtEl>
                                          <p:spTgt spid="126"/>
                                        </p:tgtEl>
                                      </p:cBhvr>
                                    </p:animEffect>
                                  </p:childTnLst>
                                </p:cTn>
                              </p:par>
                              <p:par>
                                <p:cTn id="399" presetID="9" presetClass="emph" presetSubtype="0" nodeType="withEffect">
                                  <p:stCondLst>
                                    <p:cond delay="0"/>
                                  </p:stCondLst>
                                  <p:childTnLst>
                                    <p:set>
                                      <p:cBhvr>
                                        <p:cTn id="400" dur="indefinite"/>
                                        <p:tgtEl>
                                          <p:spTgt spid="136"/>
                                        </p:tgtEl>
                                        <p:attrNameLst>
                                          <p:attrName>style.opacity</p:attrName>
                                        </p:attrNameLst>
                                      </p:cBhvr>
                                      <p:to>
                                        <p:strVal val="1"/>
                                      </p:to>
                                    </p:set>
                                    <p:animEffect filter="image" prLst="opacity: 1">
                                      <p:cBhvr rctx="IE">
                                        <p:cTn id="401" dur="indefinite"/>
                                        <p:tgtEl>
                                          <p:spTgt spid="136"/>
                                        </p:tgtEl>
                                      </p:cBhvr>
                                    </p:animEffect>
                                  </p:childTnLst>
                                </p:cTn>
                              </p:par>
                              <p:par>
                                <p:cTn id="402" presetID="9" presetClass="emph" presetSubtype="0" nodeType="withEffect">
                                  <p:stCondLst>
                                    <p:cond delay="0"/>
                                  </p:stCondLst>
                                  <p:childTnLst>
                                    <p:set>
                                      <p:cBhvr>
                                        <p:cTn id="403" dur="indefinite"/>
                                        <p:tgtEl>
                                          <p:spTgt spid="139"/>
                                        </p:tgtEl>
                                        <p:attrNameLst>
                                          <p:attrName>style.opacity</p:attrName>
                                        </p:attrNameLst>
                                      </p:cBhvr>
                                      <p:to>
                                        <p:strVal val="1"/>
                                      </p:to>
                                    </p:set>
                                    <p:animEffect filter="image" prLst="opacity: 1">
                                      <p:cBhvr rctx="IE">
                                        <p:cTn id="404" dur="indefinite"/>
                                        <p:tgtEl>
                                          <p:spTgt spid="139"/>
                                        </p:tgtEl>
                                      </p:cBhvr>
                                    </p:animEffect>
                                  </p:childTnLst>
                                </p:cTn>
                              </p:par>
                              <p:par>
                                <p:cTn id="405" presetID="9" presetClass="emph" presetSubtype="0" nodeType="withEffect">
                                  <p:stCondLst>
                                    <p:cond delay="0"/>
                                  </p:stCondLst>
                                  <p:childTnLst>
                                    <p:set>
                                      <p:cBhvr>
                                        <p:cTn id="406" dur="indefinite"/>
                                        <p:tgtEl>
                                          <p:spTgt spid="158"/>
                                        </p:tgtEl>
                                        <p:attrNameLst>
                                          <p:attrName>style.opacity</p:attrName>
                                        </p:attrNameLst>
                                      </p:cBhvr>
                                      <p:to>
                                        <p:strVal val="1"/>
                                      </p:to>
                                    </p:set>
                                    <p:animEffect filter="image" prLst="opacity: 1">
                                      <p:cBhvr rctx="IE">
                                        <p:cTn id="407" dur="indefinite"/>
                                        <p:tgtEl>
                                          <p:spTgt spid="158"/>
                                        </p:tgtEl>
                                      </p:cBhvr>
                                    </p:animEffect>
                                  </p:childTnLst>
                                </p:cTn>
                              </p:par>
                              <p:par>
                                <p:cTn id="408" presetID="9" presetClass="emph" presetSubtype="0" grpId="1" nodeType="withEffect" nodePh="1">
                                  <p:stCondLst>
                                    <p:cond delay="0"/>
                                  </p:stCondLst>
                                  <p:endCondLst>
                                    <p:cond evt="begin" delay="0">
                                      <p:tn val="408"/>
                                    </p:cond>
                                  </p:endCondLst>
                                  <p:childTnLst>
                                    <p:set>
                                      <p:cBhvr>
                                        <p:cTn id="409" dur="indefinite"/>
                                        <p:tgtEl>
                                          <p:spTgt spid="171"/>
                                        </p:tgtEl>
                                        <p:attrNameLst>
                                          <p:attrName>style.opacity</p:attrName>
                                        </p:attrNameLst>
                                      </p:cBhvr>
                                      <p:to>
                                        <p:strVal val="1"/>
                                      </p:to>
                                    </p:set>
                                    <p:animEffect filter="image" prLst="opacity: 1">
                                      <p:cBhvr rctx="IE">
                                        <p:cTn id="410" dur="indefinite"/>
                                        <p:tgtEl>
                                          <p:spTgt spid="171"/>
                                        </p:tgtEl>
                                      </p:cBhvr>
                                    </p:animEffect>
                                  </p:childTnLst>
                                </p:cTn>
                              </p:par>
                              <p:par>
                                <p:cTn id="411" presetID="9" presetClass="emph" presetSubtype="0" grpId="0" nodeType="withEffect" nodePh="1">
                                  <p:stCondLst>
                                    <p:cond delay="0"/>
                                  </p:stCondLst>
                                  <p:endCondLst>
                                    <p:cond evt="begin" delay="0">
                                      <p:tn val="411"/>
                                    </p:cond>
                                  </p:endCondLst>
                                  <p:childTnLst>
                                    <p:set>
                                      <p:cBhvr>
                                        <p:cTn id="412" dur="indefinite"/>
                                        <p:tgtEl>
                                          <p:spTgt spid="172"/>
                                        </p:tgtEl>
                                        <p:attrNameLst>
                                          <p:attrName>style.opacity</p:attrName>
                                        </p:attrNameLst>
                                      </p:cBhvr>
                                      <p:to>
                                        <p:strVal val="1"/>
                                      </p:to>
                                    </p:set>
                                    <p:animEffect filter="image" prLst="opacity: 1">
                                      <p:cBhvr rctx="IE">
                                        <p:cTn id="413" dur="indefinite"/>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4" grpId="2" animBg="1"/>
      <p:bldP spid="125" grpId="0" animBg="1"/>
      <p:bldP spid="125" grpId="1" animBg="1"/>
      <p:bldP spid="125" grpId="2" animBg="1"/>
      <p:bldP spid="163" grpId="0" animBg="1"/>
      <p:bldP spid="163" grpId="1" animBg="1"/>
      <p:bldP spid="163" grpId="2" animBg="1"/>
      <p:bldP spid="164" grpId="0" animBg="1"/>
      <p:bldP spid="164" grpId="1" animBg="1"/>
      <p:bldP spid="164" grpId="2" animBg="1"/>
      <p:bldP spid="165" grpId="0"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79" grpId="0"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0" grpId="0" build="p"/>
      <p:bldP spid="10" grpId="1" build="p"/>
      <p:bldP spid="10" grpId="2" build="p"/>
      <p:bldP spid="11" grpId="0" build="p"/>
      <p:bldP spid="11" grpId="1" build="p"/>
      <p:bldP spid="11" grpId="2" build="p"/>
      <p:bldP spid="12" grpId="0" build="p"/>
      <p:bldP spid="12" grpId="1" build="p"/>
      <p:bldP spid="12" grpId="2" build="p"/>
      <p:bldP spid="13" grpId="0" build="p"/>
      <p:bldP spid="13" grpId="1" build="p"/>
      <p:bldP spid="13" grpId="2" build="p"/>
      <p:bldP spid="14" grpId="0" build="p"/>
      <p:bldP spid="4" grpId="0" build="p"/>
      <p:bldP spid="4" grpId="1" build="p"/>
      <p:bldP spid="4" grpId="2" build="p"/>
      <p:bldP spid="5" grpId="0" build="p"/>
      <p:bldP spid="5" grpId="1" build="p"/>
      <p:bldP spid="5" grpId="2" build="p"/>
      <p:bldP spid="6" grpId="0" build="p"/>
      <p:bldP spid="6" grpId="1" build="p"/>
      <p:bldP spid="6" grpId="2" build="p"/>
      <p:bldP spid="7" grpId="0" build="p"/>
      <p:bldP spid="7" grpId="1" build="p"/>
      <p:bldP spid="7" grpId="2" build="p"/>
      <p:bldP spid="8" grpId="0" build="p"/>
      <p:bldP spid="9" grpId="0"/>
      <p:bldP spid="9" grpId="1"/>
      <p:bldP spid="9" grpId="2"/>
      <p:bldP spid="15" grpId="0"/>
      <p:bldP spid="15" grpId="1"/>
      <p:bldP spid="15" grpId="2"/>
      <p:bldP spid="16" grpId="0"/>
      <p:bldP spid="16" grpId="1"/>
      <p:bldP spid="16" grpId="2"/>
      <p:bldP spid="17" grpId="0"/>
      <p:bldP spid="18" grpId="0"/>
      <p:bldP spid="18" grpId="1"/>
      <p:bldP spid="18" grpId="2"/>
      <p:bldP spid="19" grpId="0"/>
      <p:bldP spid="19" grpId="1"/>
      <p:bldP spid="19" grpId="2"/>
      <p:bldP spid="20" grpId="0"/>
      <p:bldP spid="20" grpId="1"/>
      <p:bldP spid="20" grpId="2"/>
      <p:bldP spid="21" grpId="0"/>
      <p:bldP spid="21" grpId="1"/>
      <p:bldP spid="21" grpId="2"/>
      <p:bldP spid="22" grpId="0"/>
      <p:bldP spid="23" grpId="0"/>
      <p:bldP spid="23" grpId="1"/>
      <p:bldP spid="23"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P spid="171" grpId="0"/>
      <p:bldP spid="171" grpId="1"/>
      <p:bldP spid="1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Azure Databricks Next Step </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5909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Azure Databricks Home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Documentation</a:t>
            </a:r>
            <a:r>
              <a:rPr lang="en-US" dirty="0">
                <a:solidFill>
                  <a:srgbClr val="0078D7"/>
                </a:solidFill>
                <a:latin typeface="Segoe UI Semilight"/>
              </a:rPr>
              <a:t>, Pricing, Get Started Information </a:t>
            </a: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8268176A-969E-4C64-8146-2B5181CCD420}"/>
              </a:ext>
            </a:extLst>
          </p:cNvPr>
          <p:cNvSpPr/>
          <p:nvPr/>
        </p:nvSpPr>
        <p:spPr>
          <a:xfrm>
            <a:off x="1868875" y="1726542"/>
            <a:ext cx="9307072" cy="496674"/>
          </a:xfrm>
          <a:prstGeom prst="rect">
            <a:avLst/>
          </a:prstGeom>
        </p:spPr>
        <p:txBody>
          <a:bodyPr wrap="square" numCol="1">
            <a:spAutoFit/>
          </a:bodyPr>
          <a:lstStyle/>
          <a:p>
            <a:pPr lvl="0" algn="ctr">
              <a:lnSpc>
                <a:spcPct val="150000"/>
              </a:lnSpc>
              <a:spcAft>
                <a:spcPts val="1800"/>
              </a:spcAft>
              <a:defRPr/>
            </a:pPr>
            <a:r>
              <a:rPr lang="en-US" sz="2000" b="1" spc="100" dirty="0">
                <a:solidFill>
                  <a:srgbClr val="505050"/>
                </a:solidFill>
                <a:latin typeface="Segoe UI Semibold" panose="020B0702040204020203" pitchFamily="34" charset="0"/>
                <a:cs typeface="Segoe UI" charset="0"/>
                <a:hlinkClick r:id="rId3"/>
              </a:rPr>
              <a:t>https://azure.microsoft.com/en-us/services/databricks/</a:t>
            </a:r>
            <a:endParaRPr kumimoji="0" lang="en-US" sz="2000" b="1"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p:txBody>
      </p:sp>
    </p:spTree>
    <p:extLst>
      <p:ext uri="{BB962C8B-B14F-4D97-AF65-F5344CB8AC3E}">
        <p14:creationId xmlns:p14="http://schemas.microsoft.com/office/powerpoint/2010/main" val="244079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159752"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8" y="1448686"/>
            <a:ext cx="11653523" cy="5463034"/>
          </a:xfrm>
        </p:spPr>
        <p:txBody>
          <a:bodyPr/>
          <a:lstStyle/>
          <a:p>
            <a:pPr>
              <a:lnSpc>
                <a:spcPct val="100000"/>
              </a:lnSpc>
              <a:spcBef>
                <a:spcPts val="600"/>
              </a:spcBef>
              <a:spcAft>
                <a:spcPts val="6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6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6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6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600"/>
              </a:spcBef>
              <a:spcAft>
                <a:spcPts val="1200"/>
              </a:spcAft>
              <a:buNone/>
            </a:pPr>
            <a:r>
              <a:rPr lang="en-US" sz="4800" b="1" spc="-100" dirty="0">
                <a:ln w="3175">
                  <a:noFill/>
                </a:ln>
                <a:solidFill>
                  <a:srgbClr val="0078D7"/>
                </a:solidFill>
                <a:latin typeface="Segoe UI Light"/>
                <a:cs typeface="Segoe UI" pitchFamily="34" charset="0"/>
              </a:rPr>
              <a:t>Why Databricks?</a:t>
            </a:r>
            <a:endParaRPr lang="en-US" sz="4400" dirty="0"/>
          </a:p>
          <a:p>
            <a:pPr>
              <a:lnSpc>
                <a:spcPct val="100000"/>
              </a:lnSpc>
              <a:spcBef>
                <a:spcPts val="600"/>
              </a:spcBef>
              <a:spcAft>
                <a:spcPts val="600"/>
              </a:spcAft>
            </a:pPr>
            <a:r>
              <a:rPr lang="en-US" dirty="0"/>
              <a:t>Databricks is the premium version of Spark available in the market </a:t>
            </a:r>
          </a:p>
          <a:p>
            <a:pPr>
              <a:lnSpc>
                <a:spcPct val="100000"/>
              </a:lnSpc>
              <a:spcBef>
                <a:spcPts val="600"/>
              </a:spcBef>
              <a:spcAft>
                <a:spcPts val="600"/>
              </a:spcAft>
            </a:pPr>
            <a:r>
              <a:rPr lang="en-US" dirty="0"/>
              <a:t>Spark founders created Databricks</a:t>
            </a:r>
          </a:p>
          <a:p>
            <a:pPr>
              <a:lnSpc>
                <a:spcPct val="100000"/>
              </a:lnSpc>
              <a:spcBef>
                <a:spcPts val="600"/>
              </a:spcBef>
              <a:spcAft>
                <a:spcPts val="600"/>
              </a:spcAft>
            </a:pPr>
            <a:r>
              <a:rPr lang="en-US" dirty="0"/>
              <a:t>Spark is the dominant workload in Hadoop</a:t>
            </a:r>
          </a:p>
          <a:p>
            <a:pPr>
              <a:lnSpc>
                <a:spcPct val="100000"/>
              </a:lnSpc>
              <a:spcBef>
                <a:spcPts val="600"/>
              </a:spcBef>
              <a:spcAft>
                <a:spcPts val="600"/>
              </a:spcAft>
            </a:pPr>
            <a:r>
              <a:rPr lang="en-US" b="1" dirty="0"/>
              <a:t>Databricks commits 75% of the code to Open Source Spark</a:t>
            </a:r>
            <a:r>
              <a:rPr lang="en-US" dirty="0"/>
              <a:t> </a:t>
            </a:r>
          </a:p>
          <a:p>
            <a:pPr marL="0" indent="0">
              <a:lnSpc>
                <a:spcPct val="100000"/>
              </a:lnSpc>
              <a:spcBef>
                <a:spcPts val="600"/>
              </a:spcBef>
              <a:spcAft>
                <a:spcPts val="12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467109" y="408155"/>
            <a:ext cx="10515600" cy="1325563"/>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36169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744619" y="5218911"/>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2016839" y="5128166"/>
            <a:ext cx="9624828" cy="877163"/>
          </a:xfrm>
          <a:prstGeom prst="rect">
            <a:avLst/>
          </a:prstGeom>
        </p:spPr>
        <p:txBody>
          <a:bodyPr wrap="square" numCol="1">
            <a:spAutoFit/>
          </a:bodyPr>
          <a:lstStyle/>
          <a:p>
            <a:pPr lvl="0">
              <a:lnSpc>
                <a:spcPct val="150000"/>
              </a:lnSpc>
              <a:spcAft>
                <a:spcPts val="1800"/>
              </a:spcAf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Storage</a:t>
            </a:r>
            <a:r>
              <a:rPr lang="en-US" sz="1200" spc="100"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645800" y="5745222"/>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65" name="Group 164"/>
          <p:cNvGrpSpPr/>
          <p:nvPr/>
        </p:nvGrpSpPr>
        <p:grpSpPr>
          <a:xfrm>
            <a:off x="1117410" y="1959158"/>
            <a:ext cx="9810659" cy="267836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895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734067" y="5205624"/>
            <a:ext cx="9307072" cy="1350563"/>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lang="en-US" sz="1200" spc="100" dirty="0">
                <a:solidFill>
                  <a:srgbClr val="505050"/>
                </a:solidFill>
                <a:latin typeface="Segoe UI Semibold" panose="020B0702040204020203" pitchFamily="34" charset="0"/>
                <a:cs typeface="Segoe UI" charset="0"/>
              </a:rPr>
              <a:t>Faster – In Spark data stays in cache this give Spark the speed over MapReduce (writing to disk)</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Easier – You can</a:t>
            </a:r>
            <a:r>
              <a:rPr lang="en-US" sz="1200" spc="100" dirty="0">
                <a:solidFill>
                  <a:srgbClr val="505050"/>
                </a:solidFill>
                <a:latin typeface="Segoe UI Semibold" panose="020B0702040204020203" pitchFamily="34" charset="0"/>
                <a:cs typeface="Segoe UI" charset="0"/>
              </a:rPr>
              <a:t> use the language you are most comfortable with in Spark (Python, Scala, R, SQL)</a:t>
            </a: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a:p>
            <a:pPr marL="0" marR="0" lvl="0" indent="0" algn="l" defTabSz="914400" rtl="0" eaLnBrk="1" fontAlgn="auto" latinLnBrk="0" hangingPunct="1">
              <a:lnSpc>
                <a:spcPct val="150000"/>
              </a:lnSpc>
              <a:spcBef>
                <a:spcPts val="0"/>
              </a:spcBef>
              <a:spcAft>
                <a:spcPts val="1800"/>
              </a:spcAft>
              <a:buClrTx/>
              <a:buSzTx/>
              <a:buFontTx/>
              <a:buNone/>
              <a:tabLst/>
              <a:defRPr/>
            </a:pPr>
            <a:endPar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767117"/>
            <a:ext cx="435092" cy="227576"/>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224918" y="5264784"/>
            <a:ext cx="435092" cy="227576"/>
          </a:xfrm>
          <a:prstGeom prst="rect">
            <a:avLst/>
          </a:prstGeom>
        </p:spPr>
      </p:pic>
      <p:grpSp>
        <p:nvGrpSpPr>
          <p:cNvPr id="8" name="Group 7"/>
          <p:cNvGrpSpPr/>
          <p:nvPr/>
        </p:nvGrpSpPr>
        <p:grpSpPr>
          <a:xfrm>
            <a:off x="1361716" y="2082886"/>
            <a:ext cx="9810659" cy="267836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54146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serverless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Databricks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serverless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Arial" charset="0"/>
              <a:ea typeface="Arial" charset="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202477" y="5492128"/>
            <a:ext cx="1519914"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304130"/>
            <a:ext cx="1381617" cy="738664"/>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25838889"/>
      </p:ext>
    </p:extLst>
  </p:cSld>
  <p:clrMapOvr>
    <a:masterClrMapping/>
  </p:clrMapOvr>
</p:sld>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4DF0B633CB854BA4FC617E162F95BB" ma:contentTypeVersion="9" ma:contentTypeDescription="Create a new document." ma:contentTypeScope="" ma:versionID="f6bcc94a36a9f27cfa92a49718b975b4">
  <xsd:schema xmlns:xsd="http://www.w3.org/2001/XMLSchema" xmlns:xs="http://www.w3.org/2001/XMLSchema" xmlns:p="http://schemas.microsoft.com/office/2006/metadata/properties" xmlns:ns2="5a60e6d5-588c-40ce-b042-e8c17b50cd64" xmlns:ns3="92b23c1a-e308-4fa6-ae35-664bd56a52cf" targetNamespace="http://schemas.microsoft.com/office/2006/metadata/properties" ma:root="true" ma:fieldsID="cc84e7a5125bb6c66ed3b6bf2b851f8b" ns2:_="" ns3:_="">
    <xsd:import namespace="5a60e6d5-588c-40ce-b042-e8c17b50cd64"/>
    <xsd:import namespace="92b23c1a-e308-4fa6-ae35-664bd56a52c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60e6d5-588c-40ce-b042-e8c17b50cd6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b23c1a-e308-4fa6-ae35-664bd56a52c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2.xml><?xml version="1.0" encoding="utf-8"?>
<ds:datastoreItem xmlns:ds="http://schemas.openxmlformats.org/officeDocument/2006/customXml" ds:itemID="{ADC4AC4F-9021-4362-9697-D97B55E55F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60e6d5-588c-40ce-b042-e8c17b50cd64"/>
    <ds:schemaRef ds:uri="92b23c1a-e308-4fa6-ae35-664bd56a52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DF5CB5-7D37-4314-855D-FE9174FEA959}">
  <ds:schemaRefs>
    <ds:schemaRef ds:uri="http://schemas.microsoft.com/office/2006/documentManagement/types"/>
    <ds:schemaRef ds:uri="92b23c1a-e308-4fa6-ae35-664bd56a52cf"/>
    <ds:schemaRef ds:uri="http://purl.org/dc/terms/"/>
    <ds:schemaRef ds:uri="http://schemas.openxmlformats.org/package/2006/metadata/core-properties"/>
    <ds:schemaRef ds:uri="http://purl.org/dc/dcmitype/"/>
    <ds:schemaRef ds:uri="http://schemas.microsoft.com/office/infopath/2007/PartnerControls"/>
    <ds:schemaRef ds:uri="5a60e6d5-588c-40ce-b042-e8c17b50cd64"/>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12477</TotalTime>
  <Words>3361</Words>
  <Application>Microsoft Office PowerPoint</Application>
  <PresentationFormat>Widescreen</PresentationFormat>
  <Paragraphs>868</Paragraphs>
  <Slides>26</Slides>
  <Notes>25</Notes>
  <HiddenSlides>1</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26</vt:i4>
      </vt:variant>
    </vt:vector>
  </HeadingPairs>
  <TitlesOfParts>
    <vt:vector size="47" baseType="lpstr">
      <vt:lpstr>Arial</vt:lpstr>
      <vt:lpstr>Calibri</vt:lpstr>
      <vt:lpstr>Calibri Light</vt:lpstr>
      <vt:lpstr>Consolas</vt:lpstr>
      <vt:lpstr>Segoe UI</vt:lpstr>
      <vt:lpstr>Segoe UI Light</vt:lpstr>
      <vt:lpstr>Segoe UI Semibold</vt:lpstr>
      <vt:lpstr>Segoe UI Semilight</vt:lpstr>
      <vt:lpstr>Source Sans Pro</vt:lpstr>
      <vt:lpstr>Source Sans Pro Light</vt:lpstr>
      <vt:lpstr>Source Sans Pro SemiBold</vt:lpstr>
      <vt:lpstr>Wingdings</vt:lpstr>
      <vt:lpstr>Wingdings 3</vt:lpstr>
      <vt:lpstr>3_5-50113_Microsoft_Ready_Light_Template</vt:lpstr>
      <vt:lpstr>4_5-50113_Microsoft_Ready_Light_Template</vt:lpstr>
      <vt:lpstr>1_HEERON</vt:lpstr>
      <vt:lpstr>WHITE TEMPLATE</vt:lpstr>
      <vt:lpstr>ML</vt:lpstr>
      <vt:lpstr>1_WHITE TEMPLATE</vt:lpstr>
      <vt:lpstr>1_AI template</vt:lpstr>
      <vt:lpstr>1_ML</vt:lpstr>
      <vt:lpstr>Azure Databricks An introduction</vt:lpstr>
      <vt:lpstr>Azure Databricks An introduction</vt:lpstr>
      <vt:lpstr>Why Spark?</vt:lpstr>
      <vt:lpstr>Hadoop MapReduce </vt:lpstr>
      <vt:lpstr>What is Azure Databricks?</vt:lpstr>
      <vt:lpstr>What is Azure Databricks?</vt:lpstr>
      <vt:lpstr>PowerPoint Presentation</vt:lpstr>
      <vt:lpstr>Azure Databricks</vt:lpstr>
      <vt:lpstr>Big Data &amp; Advanced Analytics at a glance</vt:lpstr>
      <vt:lpstr>Modern Big Data Warehouse</vt:lpstr>
      <vt:lpstr>Advanced Analytics on Big Data</vt:lpstr>
      <vt:lpstr>Real-time analytics on Big Data</vt:lpstr>
      <vt:lpstr>PowerPoint Presentation</vt:lpstr>
      <vt:lpstr>PowerPoint Presentation</vt:lpstr>
      <vt:lpstr>Use Cases</vt:lpstr>
      <vt:lpstr>PowerPoint Presentation</vt:lpstr>
      <vt:lpstr>Energy intelligence: renewables.AI uses Azure and Spark to help build a stable and profitable solar energy market </vt:lpstr>
      <vt:lpstr>FINANCIAL SERVICEs</vt:lpstr>
      <vt:lpstr>HEALTH &amp; LIFE SCIENCES </vt:lpstr>
      <vt:lpstr>MEDIA &amp; ENTERTAINMENT </vt:lpstr>
      <vt:lpstr>RETAIL</vt:lpstr>
      <vt:lpstr>ADVERTISING AND MARKETING TECH</vt:lpstr>
      <vt:lpstr>OIL &amp; GAS AND ENERGY</vt:lpstr>
      <vt:lpstr>SECURITY</vt:lpstr>
      <vt:lpstr>Azure Databricks Next Step </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Colby Ford</cp:lastModifiedBy>
  <cp:revision>65</cp:revision>
  <dcterms:created xsi:type="dcterms:W3CDTF">2017-10-30T23:38:41Z</dcterms:created>
  <dcterms:modified xsi:type="dcterms:W3CDTF">2019-01-10T13:57:31Z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0x010100CF4DF0B633CB854BA4FC617E162F95BB</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